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2" r:id="rId7"/>
    <p:sldId id="274" r:id="rId8"/>
    <p:sldId id="269" r:id="rId9"/>
    <p:sldId id="270" r:id="rId10"/>
    <p:sldId id="276" r:id="rId11"/>
    <p:sldId id="275" r:id="rId12"/>
    <p:sldId id="271" r:id="rId13"/>
    <p:sldId id="272" r:id="rId14"/>
    <p:sldId id="27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748" autoAdjust="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D747C-61A9-A54F-ABCC-F8FA5942BAC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02DF879-C982-524C-B860-0C36AF942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INTRODUCTIONS</a:t>
          </a:r>
        </a:p>
      </dgm:t>
    </dgm:pt>
    <dgm:pt modelId="{91B1E2D6-36F4-6142-A8DA-809E27F1FB20}" type="parTrans" cxnId="{279F12E3-8567-E94E-9D43-C707C3427FA1}">
      <dgm:prSet/>
      <dgm:spPr/>
      <dgm:t>
        <a:bodyPr/>
        <a:lstStyle/>
        <a:p>
          <a:endParaRPr lang="en-US"/>
        </a:p>
      </dgm:t>
    </dgm:pt>
    <dgm:pt modelId="{30A8DA7C-4453-254A-BBF6-D5C91ED28559}" type="sibTrans" cxnId="{279F12E3-8567-E94E-9D43-C707C3427F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E5E93F-64A1-9C44-88B2-67E3AB574E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EMAIL HEADERS</a:t>
          </a:r>
        </a:p>
      </dgm:t>
    </dgm:pt>
    <dgm:pt modelId="{46E1BB9B-E329-744F-A629-A092223696B4}" type="parTrans" cxnId="{D6F298C4-11A9-E943-97DB-243E69820763}">
      <dgm:prSet/>
      <dgm:spPr/>
      <dgm:t>
        <a:bodyPr/>
        <a:lstStyle/>
        <a:p>
          <a:endParaRPr lang="en-US"/>
        </a:p>
      </dgm:t>
    </dgm:pt>
    <dgm:pt modelId="{A1D1AB79-48A2-2747-9351-3067ED0138F1}" type="sibTrans" cxnId="{D6F298C4-11A9-E943-97DB-243E698207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A068E8-4931-9540-B787-C5E7F376F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EMAIL</a:t>
          </a:r>
          <a:r>
            <a:rPr lang="en-US" baseline="0" dirty="0"/>
            <a:t> PHISHING</a:t>
          </a:r>
          <a:endParaRPr lang="en-US" dirty="0"/>
        </a:p>
      </dgm:t>
    </dgm:pt>
    <dgm:pt modelId="{BB6FAF71-699F-E141-98B8-9BE3930B68AF}" type="parTrans" cxnId="{72856523-0DF0-B54D-BC3A-A5339733D6D4}">
      <dgm:prSet/>
      <dgm:spPr/>
      <dgm:t>
        <a:bodyPr/>
        <a:lstStyle/>
        <a:p>
          <a:endParaRPr lang="en-US"/>
        </a:p>
      </dgm:t>
    </dgm:pt>
    <dgm:pt modelId="{4C7FC54F-0565-B743-93B2-6965A10504BF}" type="sibTrans" cxnId="{72856523-0DF0-B54D-BC3A-A5339733D6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BEA5A1-8319-054B-B8F1-0CFE39C524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EMAIL HEADER ANALYSER</a:t>
          </a:r>
        </a:p>
      </dgm:t>
    </dgm:pt>
    <dgm:pt modelId="{04FC9171-5D3D-8544-8C5E-F66A1446393E}" type="parTrans" cxnId="{4EAEA024-CC87-1D4B-8292-A1DA7CAAD243}">
      <dgm:prSet/>
      <dgm:spPr/>
      <dgm:t>
        <a:bodyPr/>
        <a:lstStyle/>
        <a:p>
          <a:endParaRPr lang="en-US"/>
        </a:p>
      </dgm:t>
    </dgm:pt>
    <dgm:pt modelId="{348E4B76-FF82-EF4F-9635-FBC5915FB4F6}" type="sibTrans" cxnId="{4EAEA024-CC87-1D4B-8292-A1DA7CAAD2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7E7F6E-DCA0-AE44-89C4-311F814C8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SKILLS</a:t>
          </a:r>
        </a:p>
      </dgm:t>
    </dgm:pt>
    <dgm:pt modelId="{0D2D7200-AAFE-664E-B5CF-030EC8C18A6F}" type="parTrans" cxnId="{EA9A797B-9BB0-2349-B3B9-091D5C9D1BC6}">
      <dgm:prSet/>
      <dgm:spPr/>
      <dgm:t>
        <a:bodyPr/>
        <a:lstStyle/>
        <a:p>
          <a:endParaRPr lang="en-US"/>
        </a:p>
      </dgm:t>
    </dgm:pt>
    <dgm:pt modelId="{A67179EC-FEA5-5944-9FAA-0784C08CC655}" type="sibTrans" cxnId="{EA9A797B-9BB0-2349-B3B9-091D5C9D1B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E9EADC-3DA3-2642-A5CD-78EA8F595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PROFESSIONAL SKILLS</a:t>
          </a:r>
        </a:p>
      </dgm:t>
    </dgm:pt>
    <dgm:pt modelId="{CC1455BA-7DC4-634A-8631-96C2B86AA762}" type="parTrans" cxnId="{50C0C09E-55E0-7245-A7B8-EF3EE35CDA85}">
      <dgm:prSet/>
      <dgm:spPr/>
      <dgm:t>
        <a:bodyPr/>
        <a:lstStyle/>
        <a:p>
          <a:endParaRPr lang="en-US"/>
        </a:p>
      </dgm:t>
    </dgm:pt>
    <dgm:pt modelId="{2152F9E4-52B5-B646-919E-D1BB40ABEA24}" type="sibTrans" cxnId="{50C0C09E-55E0-7245-A7B8-EF3EE35CDA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BAF8CC-0CA4-4D4F-A207-504A967225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</a:t>
          </a:r>
        </a:p>
      </dgm:t>
    </dgm:pt>
    <dgm:pt modelId="{2D213EF3-4C01-0546-814C-91F558035812}" type="parTrans" cxnId="{73CEE55B-0A91-0541-B927-74CC0714C84D}">
      <dgm:prSet/>
      <dgm:spPr/>
      <dgm:t>
        <a:bodyPr/>
        <a:lstStyle/>
        <a:p>
          <a:endParaRPr lang="en-US"/>
        </a:p>
      </dgm:t>
    </dgm:pt>
    <dgm:pt modelId="{241AC764-7343-B248-8B2B-245FE47AE6D3}" type="sibTrans" cxnId="{73CEE55B-0A91-0541-B927-74CC0714C8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63C32F-4189-1F4A-A15C-AC040C964E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</a:p>
      </dgm:t>
    </dgm:pt>
    <dgm:pt modelId="{48DD18D5-5A04-7440-BA37-9C8791396AF3}" type="parTrans" cxnId="{B04FF7B1-9C73-D54E-BC28-DC707707A3B6}">
      <dgm:prSet/>
      <dgm:spPr/>
      <dgm:t>
        <a:bodyPr/>
        <a:lstStyle/>
        <a:p>
          <a:endParaRPr lang="en-US"/>
        </a:p>
      </dgm:t>
    </dgm:pt>
    <dgm:pt modelId="{868E1A0D-7C97-5648-AEE4-976ABBF10A05}" type="sibTrans" cxnId="{B04FF7B1-9C73-D54E-BC28-DC707707A3B6}">
      <dgm:prSet/>
      <dgm:spPr/>
      <dgm:t>
        <a:bodyPr/>
        <a:lstStyle/>
        <a:p>
          <a:endParaRPr lang="en-US"/>
        </a:p>
      </dgm:t>
    </dgm:pt>
    <dgm:pt modelId="{819E2879-50C5-4E09-998B-50A58AEF01B7}" type="pres">
      <dgm:prSet presAssocID="{131D747C-61A9-A54F-ABCC-F8FA5942BAC4}" presName="root" presStyleCnt="0">
        <dgm:presLayoutVars>
          <dgm:dir/>
          <dgm:resizeHandles val="exact"/>
        </dgm:presLayoutVars>
      </dgm:prSet>
      <dgm:spPr/>
    </dgm:pt>
    <dgm:pt modelId="{6C936AE4-4D75-48AD-B46B-85ADE0542C03}" type="pres">
      <dgm:prSet presAssocID="{C02DF879-C982-524C-B860-0C36AF9424BB}" presName="compNode" presStyleCnt="0"/>
      <dgm:spPr/>
    </dgm:pt>
    <dgm:pt modelId="{EF438CB9-CE01-4E81-9293-7E7DF1CE54B0}" type="pres">
      <dgm:prSet presAssocID="{C02DF879-C982-524C-B860-0C36AF9424B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C3E6FC9A-47F2-4A35-81D0-878DD34CDC15}" type="pres">
      <dgm:prSet presAssocID="{C02DF879-C982-524C-B860-0C36AF9424BB}" presName="spaceRect" presStyleCnt="0"/>
      <dgm:spPr/>
    </dgm:pt>
    <dgm:pt modelId="{0875BD0F-924D-4484-953B-9152FB7D50BD}" type="pres">
      <dgm:prSet presAssocID="{C02DF879-C982-524C-B860-0C36AF9424BB}" presName="textRect" presStyleLbl="revTx" presStyleIdx="0" presStyleCnt="8">
        <dgm:presLayoutVars>
          <dgm:chMax val="1"/>
          <dgm:chPref val="1"/>
        </dgm:presLayoutVars>
      </dgm:prSet>
      <dgm:spPr/>
    </dgm:pt>
    <dgm:pt modelId="{F6E84CBC-F56E-4097-B44E-8DF7B401C60F}" type="pres">
      <dgm:prSet presAssocID="{30A8DA7C-4453-254A-BBF6-D5C91ED28559}" presName="sibTrans" presStyleCnt="0"/>
      <dgm:spPr/>
    </dgm:pt>
    <dgm:pt modelId="{5DE1C76B-AF3A-44EF-868B-D064CA10FEAE}" type="pres">
      <dgm:prSet presAssocID="{16E5E93F-64A1-9C44-88B2-67E3AB574E9D}" presName="compNode" presStyleCnt="0"/>
      <dgm:spPr/>
    </dgm:pt>
    <dgm:pt modelId="{FD5AD424-17FD-4914-8935-C45AF2C5EB64}" type="pres">
      <dgm:prSet presAssocID="{16E5E93F-64A1-9C44-88B2-67E3AB574E9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7B820079-40B5-4F0A-B351-13D33DAA5D18}" type="pres">
      <dgm:prSet presAssocID="{16E5E93F-64A1-9C44-88B2-67E3AB574E9D}" presName="spaceRect" presStyleCnt="0"/>
      <dgm:spPr/>
    </dgm:pt>
    <dgm:pt modelId="{3939D0DD-5706-47CE-9763-A3180E9F35D7}" type="pres">
      <dgm:prSet presAssocID="{16E5E93F-64A1-9C44-88B2-67E3AB574E9D}" presName="textRect" presStyleLbl="revTx" presStyleIdx="1" presStyleCnt="8">
        <dgm:presLayoutVars>
          <dgm:chMax val="1"/>
          <dgm:chPref val="1"/>
        </dgm:presLayoutVars>
      </dgm:prSet>
      <dgm:spPr/>
    </dgm:pt>
    <dgm:pt modelId="{C53B7D5D-061E-4771-AEB9-AE346386F5EC}" type="pres">
      <dgm:prSet presAssocID="{A1D1AB79-48A2-2747-9351-3067ED0138F1}" presName="sibTrans" presStyleCnt="0"/>
      <dgm:spPr/>
    </dgm:pt>
    <dgm:pt modelId="{175E5527-4486-4CC8-99B9-E176A5113784}" type="pres">
      <dgm:prSet presAssocID="{96A068E8-4931-9540-B787-C5E7F376F57A}" presName="compNode" presStyleCnt="0"/>
      <dgm:spPr/>
    </dgm:pt>
    <dgm:pt modelId="{3A7548C4-2177-4B0B-B105-F6A4614626AB}" type="pres">
      <dgm:prSet presAssocID="{96A068E8-4931-9540-B787-C5E7F376F57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F80EB840-14B5-4455-91D1-31E483EF2D71}" type="pres">
      <dgm:prSet presAssocID="{96A068E8-4931-9540-B787-C5E7F376F57A}" presName="spaceRect" presStyleCnt="0"/>
      <dgm:spPr/>
    </dgm:pt>
    <dgm:pt modelId="{4E8249AD-3CA3-4023-AC19-C572E59418CA}" type="pres">
      <dgm:prSet presAssocID="{96A068E8-4931-9540-B787-C5E7F376F57A}" presName="textRect" presStyleLbl="revTx" presStyleIdx="2" presStyleCnt="8">
        <dgm:presLayoutVars>
          <dgm:chMax val="1"/>
          <dgm:chPref val="1"/>
        </dgm:presLayoutVars>
      </dgm:prSet>
      <dgm:spPr/>
    </dgm:pt>
    <dgm:pt modelId="{98DCD17D-D45C-4F4E-85E6-D560D0FF2D95}" type="pres">
      <dgm:prSet presAssocID="{4C7FC54F-0565-B743-93B2-6965A10504BF}" presName="sibTrans" presStyleCnt="0"/>
      <dgm:spPr/>
    </dgm:pt>
    <dgm:pt modelId="{6D4F55E5-10F4-48B8-8789-F2CADB42591F}" type="pres">
      <dgm:prSet presAssocID="{1EBEA5A1-8319-054B-B8F1-0CFE39C52412}" presName="compNode" presStyleCnt="0"/>
      <dgm:spPr/>
    </dgm:pt>
    <dgm:pt modelId="{00C9129B-DC90-48C0-9A66-DAB67137A5B6}" type="pres">
      <dgm:prSet presAssocID="{1EBEA5A1-8319-054B-B8F1-0CFE39C5241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B40A046B-9FB7-413A-B5E0-DCEEF656CFAC}" type="pres">
      <dgm:prSet presAssocID="{1EBEA5A1-8319-054B-B8F1-0CFE39C52412}" presName="spaceRect" presStyleCnt="0"/>
      <dgm:spPr/>
    </dgm:pt>
    <dgm:pt modelId="{7E5F1261-B174-4B46-988F-9542889A0873}" type="pres">
      <dgm:prSet presAssocID="{1EBEA5A1-8319-054B-B8F1-0CFE39C52412}" presName="textRect" presStyleLbl="revTx" presStyleIdx="3" presStyleCnt="8">
        <dgm:presLayoutVars>
          <dgm:chMax val="1"/>
          <dgm:chPref val="1"/>
        </dgm:presLayoutVars>
      </dgm:prSet>
      <dgm:spPr/>
    </dgm:pt>
    <dgm:pt modelId="{8AC3E1BE-C85C-4956-99AA-980A55535351}" type="pres">
      <dgm:prSet presAssocID="{348E4B76-FF82-EF4F-9635-FBC5915FB4F6}" presName="sibTrans" presStyleCnt="0"/>
      <dgm:spPr/>
    </dgm:pt>
    <dgm:pt modelId="{6B65E768-8DA6-498D-9EC2-A4386604DA58}" type="pres">
      <dgm:prSet presAssocID="{527E7F6E-DCA0-AE44-89C4-311F814C8EF9}" presName="compNode" presStyleCnt="0"/>
      <dgm:spPr/>
    </dgm:pt>
    <dgm:pt modelId="{8635814E-2EA1-4579-8FCF-BE351F6D5614}" type="pres">
      <dgm:prSet presAssocID="{527E7F6E-DCA0-AE44-89C4-311F814C8EF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t"/>
        </a:ext>
      </dgm:extLst>
    </dgm:pt>
    <dgm:pt modelId="{25295D2A-81D5-4872-92F8-81DBDE6E3463}" type="pres">
      <dgm:prSet presAssocID="{527E7F6E-DCA0-AE44-89C4-311F814C8EF9}" presName="spaceRect" presStyleCnt="0"/>
      <dgm:spPr/>
    </dgm:pt>
    <dgm:pt modelId="{2C1267FB-A6AC-4EB1-86C8-56B690F18168}" type="pres">
      <dgm:prSet presAssocID="{527E7F6E-DCA0-AE44-89C4-311F814C8EF9}" presName="textRect" presStyleLbl="revTx" presStyleIdx="4" presStyleCnt="8">
        <dgm:presLayoutVars>
          <dgm:chMax val="1"/>
          <dgm:chPref val="1"/>
        </dgm:presLayoutVars>
      </dgm:prSet>
      <dgm:spPr/>
    </dgm:pt>
    <dgm:pt modelId="{FD374486-5569-42FC-B2FA-9C577B11CB37}" type="pres">
      <dgm:prSet presAssocID="{A67179EC-FEA5-5944-9FAA-0784C08CC655}" presName="sibTrans" presStyleCnt="0"/>
      <dgm:spPr/>
    </dgm:pt>
    <dgm:pt modelId="{DC7456CE-0F0C-4C94-AE5B-F95BBDFE1713}" type="pres">
      <dgm:prSet presAssocID="{2DE9EADC-3DA3-2642-A5CD-78EA8F595BB5}" presName="compNode" presStyleCnt="0"/>
      <dgm:spPr/>
    </dgm:pt>
    <dgm:pt modelId="{092C1C15-0C6A-4B47-BFF1-41D3AEFA6183}" type="pres">
      <dgm:prSet presAssocID="{2DE9EADC-3DA3-2642-A5CD-78EA8F595BB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86D1FCE-1F77-483D-B77C-653B5BB16B44}" type="pres">
      <dgm:prSet presAssocID="{2DE9EADC-3DA3-2642-A5CD-78EA8F595BB5}" presName="spaceRect" presStyleCnt="0"/>
      <dgm:spPr/>
    </dgm:pt>
    <dgm:pt modelId="{A652AD5B-C2DF-455A-8124-92438C5D1086}" type="pres">
      <dgm:prSet presAssocID="{2DE9EADC-3DA3-2642-A5CD-78EA8F595BB5}" presName="textRect" presStyleLbl="revTx" presStyleIdx="5" presStyleCnt="8">
        <dgm:presLayoutVars>
          <dgm:chMax val="1"/>
          <dgm:chPref val="1"/>
        </dgm:presLayoutVars>
      </dgm:prSet>
      <dgm:spPr/>
    </dgm:pt>
    <dgm:pt modelId="{D5E08F86-4382-412D-AF5D-25F03B7C4712}" type="pres">
      <dgm:prSet presAssocID="{2152F9E4-52B5-B646-919E-D1BB40ABEA24}" presName="sibTrans" presStyleCnt="0"/>
      <dgm:spPr/>
    </dgm:pt>
    <dgm:pt modelId="{3E1ACBE3-FFE5-43BE-B88B-91C84FC35737}" type="pres">
      <dgm:prSet presAssocID="{93BAF8CC-0CA4-4D4F-A207-504A967225E1}" presName="compNode" presStyleCnt="0"/>
      <dgm:spPr/>
    </dgm:pt>
    <dgm:pt modelId="{4CF1C9EA-B879-4A33-8350-470BD402D544}" type="pres">
      <dgm:prSet presAssocID="{93BAF8CC-0CA4-4D4F-A207-504A967225E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p"/>
        </a:ext>
      </dgm:extLst>
    </dgm:pt>
    <dgm:pt modelId="{24D41D53-70C8-49D1-A920-8D20D82171FA}" type="pres">
      <dgm:prSet presAssocID="{93BAF8CC-0CA4-4D4F-A207-504A967225E1}" presName="spaceRect" presStyleCnt="0"/>
      <dgm:spPr/>
    </dgm:pt>
    <dgm:pt modelId="{7F1F0D02-61A4-4819-AB28-1DA82CD82646}" type="pres">
      <dgm:prSet presAssocID="{93BAF8CC-0CA4-4D4F-A207-504A967225E1}" presName="textRect" presStyleLbl="revTx" presStyleIdx="6" presStyleCnt="8">
        <dgm:presLayoutVars>
          <dgm:chMax val="1"/>
          <dgm:chPref val="1"/>
        </dgm:presLayoutVars>
      </dgm:prSet>
      <dgm:spPr/>
    </dgm:pt>
    <dgm:pt modelId="{7071F2C8-D450-46DD-8487-AED80CC7554B}" type="pres">
      <dgm:prSet presAssocID="{241AC764-7343-B248-8B2B-245FE47AE6D3}" presName="sibTrans" presStyleCnt="0"/>
      <dgm:spPr/>
    </dgm:pt>
    <dgm:pt modelId="{623376B1-AD71-4231-B4EC-DEA69373FA93}" type="pres">
      <dgm:prSet presAssocID="{0C63C32F-4189-1F4A-A15C-AC040C964E8B}" presName="compNode" presStyleCnt="0"/>
      <dgm:spPr/>
    </dgm:pt>
    <dgm:pt modelId="{FF5DF285-694D-4D6C-AD3E-76609BFF5691}" type="pres">
      <dgm:prSet presAssocID="{0C63C32F-4189-1F4A-A15C-AC040C964E8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092BC8D-D065-47EF-9EB4-BF2DF51CFF32}" type="pres">
      <dgm:prSet presAssocID="{0C63C32F-4189-1F4A-A15C-AC040C964E8B}" presName="spaceRect" presStyleCnt="0"/>
      <dgm:spPr/>
    </dgm:pt>
    <dgm:pt modelId="{9B88003F-22DD-4D91-A863-E293BA38E565}" type="pres">
      <dgm:prSet presAssocID="{0C63C32F-4189-1F4A-A15C-AC040C964E8B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E68D661B-25C4-024D-A0A4-08C4A37F70A9}" type="presOf" srcId="{16E5E93F-64A1-9C44-88B2-67E3AB574E9D}" destId="{3939D0DD-5706-47CE-9763-A3180E9F35D7}" srcOrd="0" destOrd="0" presId="urn:microsoft.com/office/officeart/2018/2/layout/IconLabelList"/>
    <dgm:cxn modelId="{72856523-0DF0-B54D-BC3A-A5339733D6D4}" srcId="{131D747C-61A9-A54F-ABCC-F8FA5942BAC4}" destId="{96A068E8-4931-9540-B787-C5E7F376F57A}" srcOrd="2" destOrd="0" parTransId="{BB6FAF71-699F-E141-98B8-9BE3930B68AF}" sibTransId="{4C7FC54F-0565-B743-93B2-6965A10504BF}"/>
    <dgm:cxn modelId="{4EAEA024-CC87-1D4B-8292-A1DA7CAAD243}" srcId="{131D747C-61A9-A54F-ABCC-F8FA5942BAC4}" destId="{1EBEA5A1-8319-054B-B8F1-0CFE39C52412}" srcOrd="3" destOrd="0" parTransId="{04FC9171-5D3D-8544-8C5E-F66A1446393E}" sibTransId="{348E4B76-FF82-EF4F-9635-FBC5915FB4F6}"/>
    <dgm:cxn modelId="{462B6129-CDA9-D046-B998-B95E6D8146C7}" type="presOf" srcId="{527E7F6E-DCA0-AE44-89C4-311F814C8EF9}" destId="{2C1267FB-A6AC-4EB1-86C8-56B690F18168}" srcOrd="0" destOrd="0" presId="urn:microsoft.com/office/officeart/2018/2/layout/IconLabelList"/>
    <dgm:cxn modelId="{31BC4C3C-D4BF-B646-86DC-68501512F41C}" type="presOf" srcId="{131D747C-61A9-A54F-ABCC-F8FA5942BAC4}" destId="{819E2879-50C5-4E09-998B-50A58AEF01B7}" srcOrd="0" destOrd="0" presId="urn:microsoft.com/office/officeart/2018/2/layout/IconLabelList"/>
    <dgm:cxn modelId="{839BC740-DEDD-F249-A76E-FB4243F102BA}" type="presOf" srcId="{93BAF8CC-0CA4-4D4F-A207-504A967225E1}" destId="{7F1F0D02-61A4-4819-AB28-1DA82CD82646}" srcOrd="0" destOrd="0" presId="urn:microsoft.com/office/officeart/2018/2/layout/IconLabelList"/>
    <dgm:cxn modelId="{A74B0F46-7CD7-644F-9A97-3A788138CADD}" type="presOf" srcId="{2DE9EADC-3DA3-2642-A5CD-78EA8F595BB5}" destId="{A652AD5B-C2DF-455A-8124-92438C5D1086}" srcOrd="0" destOrd="0" presId="urn:microsoft.com/office/officeart/2018/2/layout/IconLabelList"/>
    <dgm:cxn modelId="{73CEE55B-0A91-0541-B927-74CC0714C84D}" srcId="{131D747C-61A9-A54F-ABCC-F8FA5942BAC4}" destId="{93BAF8CC-0CA4-4D4F-A207-504A967225E1}" srcOrd="6" destOrd="0" parTransId="{2D213EF3-4C01-0546-814C-91F558035812}" sibTransId="{241AC764-7343-B248-8B2B-245FE47AE6D3}"/>
    <dgm:cxn modelId="{D8AFF863-7112-BE44-AB77-F704497C425C}" type="presOf" srcId="{0C63C32F-4189-1F4A-A15C-AC040C964E8B}" destId="{9B88003F-22DD-4D91-A863-E293BA38E565}" srcOrd="0" destOrd="0" presId="urn:microsoft.com/office/officeart/2018/2/layout/IconLabelList"/>
    <dgm:cxn modelId="{EA9A797B-9BB0-2349-B3B9-091D5C9D1BC6}" srcId="{131D747C-61A9-A54F-ABCC-F8FA5942BAC4}" destId="{527E7F6E-DCA0-AE44-89C4-311F814C8EF9}" srcOrd="4" destOrd="0" parTransId="{0D2D7200-AAFE-664E-B5CF-030EC8C18A6F}" sibTransId="{A67179EC-FEA5-5944-9FAA-0784C08CC655}"/>
    <dgm:cxn modelId="{50C0C09E-55E0-7245-A7B8-EF3EE35CDA85}" srcId="{131D747C-61A9-A54F-ABCC-F8FA5942BAC4}" destId="{2DE9EADC-3DA3-2642-A5CD-78EA8F595BB5}" srcOrd="5" destOrd="0" parTransId="{CC1455BA-7DC4-634A-8631-96C2B86AA762}" sibTransId="{2152F9E4-52B5-B646-919E-D1BB40ABEA24}"/>
    <dgm:cxn modelId="{97BF2BA8-A557-AE41-9192-94B4262AB6CC}" type="presOf" srcId="{C02DF879-C982-524C-B860-0C36AF9424BB}" destId="{0875BD0F-924D-4484-953B-9152FB7D50BD}" srcOrd="0" destOrd="0" presId="urn:microsoft.com/office/officeart/2018/2/layout/IconLabelList"/>
    <dgm:cxn modelId="{B04FF7B1-9C73-D54E-BC28-DC707707A3B6}" srcId="{131D747C-61A9-A54F-ABCC-F8FA5942BAC4}" destId="{0C63C32F-4189-1F4A-A15C-AC040C964E8B}" srcOrd="7" destOrd="0" parTransId="{48DD18D5-5A04-7440-BA37-9C8791396AF3}" sibTransId="{868E1A0D-7C97-5648-AEE4-976ABBF10A05}"/>
    <dgm:cxn modelId="{672A7AC3-A53C-C043-884D-FDE8D29CA186}" type="presOf" srcId="{1EBEA5A1-8319-054B-B8F1-0CFE39C52412}" destId="{7E5F1261-B174-4B46-988F-9542889A0873}" srcOrd="0" destOrd="0" presId="urn:microsoft.com/office/officeart/2018/2/layout/IconLabelList"/>
    <dgm:cxn modelId="{D6F298C4-11A9-E943-97DB-243E69820763}" srcId="{131D747C-61A9-A54F-ABCC-F8FA5942BAC4}" destId="{16E5E93F-64A1-9C44-88B2-67E3AB574E9D}" srcOrd="1" destOrd="0" parTransId="{46E1BB9B-E329-744F-A629-A092223696B4}" sibTransId="{A1D1AB79-48A2-2747-9351-3067ED0138F1}"/>
    <dgm:cxn modelId="{B46323D5-17CF-E049-8CDB-071E207C4E33}" type="presOf" srcId="{96A068E8-4931-9540-B787-C5E7F376F57A}" destId="{4E8249AD-3CA3-4023-AC19-C572E59418CA}" srcOrd="0" destOrd="0" presId="urn:microsoft.com/office/officeart/2018/2/layout/IconLabelList"/>
    <dgm:cxn modelId="{279F12E3-8567-E94E-9D43-C707C3427FA1}" srcId="{131D747C-61A9-A54F-ABCC-F8FA5942BAC4}" destId="{C02DF879-C982-524C-B860-0C36AF9424BB}" srcOrd="0" destOrd="0" parTransId="{91B1E2D6-36F4-6142-A8DA-809E27F1FB20}" sibTransId="{30A8DA7C-4453-254A-BBF6-D5C91ED28559}"/>
    <dgm:cxn modelId="{BAE9183C-DCE9-6A4F-840F-ABEEC163A28C}" type="presParOf" srcId="{819E2879-50C5-4E09-998B-50A58AEF01B7}" destId="{6C936AE4-4D75-48AD-B46B-85ADE0542C03}" srcOrd="0" destOrd="0" presId="urn:microsoft.com/office/officeart/2018/2/layout/IconLabelList"/>
    <dgm:cxn modelId="{27773B28-17F1-7D4B-8B4A-5EC86B60DA4D}" type="presParOf" srcId="{6C936AE4-4D75-48AD-B46B-85ADE0542C03}" destId="{EF438CB9-CE01-4E81-9293-7E7DF1CE54B0}" srcOrd="0" destOrd="0" presId="urn:microsoft.com/office/officeart/2018/2/layout/IconLabelList"/>
    <dgm:cxn modelId="{3CC33E19-6A50-1E4D-BE94-20521C58CD0B}" type="presParOf" srcId="{6C936AE4-4D75-48AD-B46B-85ADE0542C03}" destId="{C3E6FC9A-47F2-4A35-81D0-878DD34CDC15}" srcOrd="1" destOrd="0" presId="urn:microsoft.com/office/officeart/2018/2/layout/IconLabelList"/>
    <dgm:cxn modelId="{0A96174B-6B8B-8641-BC14-98138A8B167D}" type="presParOf" srcId="{6C936AE4-4D75-48AD-B46B-85ADE0542C03}" destId="{0875BD0F-924D-4484-953B-9152FB7D50BD}" srcOrd="2" destOrd="0" presId="urn:microsoft.com/office/officeart/2018/2/layout/IconLabelList"/>
    <dgm:cxn modelId="{1F490239-8DA2-D347-9616-65AD850D975B}" type="presParOf" srcId="{819E2879-50C5-4E09-998B-50A58AEF01B7}" destId="{F6E84CBC-F56E-4097-B44E-8DF7B401C60F}" srcOrd="1" destOrd="0" presId="urn:microsoft.com/office/officeart/2018/2/layout/IconLabelList"/>
    <dgm:cxn modelId="{BC00F453-B563-BD46-A20F-CDFA6462E28F}" type="presParOf" srcId="{819E2879-50C5-4E09-998B-50A58AEF01B7}" destId="{5DE1C76B-AF3A-44EF-868B-D064CA10FEAE}" srcOrd="2" destOrd="0" presId="urn:microsoft.com/office/officeart/2018/2/layout/IconLabelList"/>
    <dgm:cxn modelId="{E4EE808C-33DD-6E40-8434-A7D75903516E}" type="presParOf" srcId="{5DE1C76B-AF3A-44EF-868B-D064CA10FEAE}" destId="{FD5AD424-17FD-4914-8935-C45AF2C5EB64}" srcOrd="0" destOrd="0" presId="urn:microsoft.com/office/officeart/2018/2/layout/IconLabelList"/>
    <dgm:cxn modelId="{7E0BCD3B-BC8C-A04E-9124-492485016E06}" type="presParOf" srcId="{5DE1C76B-AF3A-44EF-868B-D064CA10FEAE}" destId="{7B820079-40B5-4F0A-B351-13D33DAA5D18}" srcOrd="1" destOrd="0" presId="urn:microsoft.com/office/officeart/2018/2/layout/IconLabelList"/>
    <dgm:cxn modelId="{55DBB9B3-019B-3E4B-B721-6A4EBB073B20}" type="presParOf" srcId="{5DE1C76B-AF3A-44EF-868B-D064CA10FEAE}" destId="{3939D0DD-5706-47CE-9763-A3180E9F35D7}" srcOrd="2" destOrd="0" presId="urn:microsoft.com/office/officeart/2018/2/layout/IconLabelList"/>
    <dgm:cxn modelId="{A14285DC-9EE3-F241-B9B1-121DA50A7F42}" type="presParOf" srcId="{819E2879-50C5-4E09-998B-50A58AEF01B7}" destId="{C53B7D5D-061E-4771-AEB9-AE346386F5EC}" srcOrd="3" destOrd="0" presId="urn:microsoft.com/office/officeart/2018/2/layout/IconLabelList"/>
    <dgm:cxn modelId="{AE2C2436-9F3B-204B-ACE6-603C7FA23EFF}" type="presParOf" srcId="{819E2879-50C5-4E09-998B-50A58AEF01B7}" destId="{175E5527-4486-4CC8-99B9-E176A5113784}" srcOrd="4" destOrd="0" presId="urn:microsoft.com/office/officeart/2018/2/layout/IconLabelList"/>
    <dgm:cxn modelId="{1CF8B452-3C0A-A34E-A0C1-07C4AB5D21FB}" type="presParOf" srcId="{175E5527-4486-4CC8-99B9-E176A5113784}" destId="{3A7548C4-2177-4B0B-B105-F6A4614626AB}" srcOrd="0" destOrd="0" presId="urn:microsoft.com/office/officeart/2018/2/layout/IconLabelList"/>
    <dgm:cxn modelId="{CABD3F67-8334-F34E-8A01-103602133397}" type="presParOf" srcId="{175E5527-4486-4CC8-99B9-E176A5113784}" destId="{F80EB840-14B5-4455-91D1-31E483EF2D71}" srcOrd="1" destOrd="0" presId="urn:microsoft.com/office/officeart/2018/2/layout/IconLabelList"/>
    <dgm:cxn modelId="{770C1255-0E1E-9A4B-96C7-26FEC110E0A2}" type="presParOf" srcId="{175E5527-4486-4CC8-99B9-E176A5113784}" destId="{4E8249AD-3CA3-4023-AC19-C572E59418CA}" srcOrd="2" destOrd="0" presId="urn:microsoft.com/office/officeart/2018/2/layout/IconLabelList"/>
    <dgm:cxn modelId="{2222FB5E-3B74-4346-ADDB-CF793B622791}" type="presParOf" srcId="{819E2879-50C5-4E09-998B-50A58AEF01B7}" destId="{98DCD17D-D45C-4F4E-85E6-D560D0FF2D95}" srcOrd="5" destOrd="0" presId="urn:microsoft.com/office/officeart/2018/2/layout/IconLabelList"/>
    <dgm:cxn modelId="{6735E355-3F33-864E-B71C-63F7F6375D6A}" type="presParOf" srcId="{819E2879-50C5-4E09-998B-50A58AEF01B7}" destId="{6D4F55E5-10F4-48B8-8789-F2CADB42591F}" srcOrd="6" destOrd="0" presId="urn:microsoft.com/office/officeart/2018/2/layout/IconLabelList"/>
    <dgm:cxn modelId="{170DA0A9-7833-8042-89A4-09D533FD62A7}" type="presParOf" srcId="{6D4F55E5-10F4-48B8-8789-F2CADB42591F}" destId="{00C9129B-DC90-48C0-9A66-DAB67137A5B6}" srcOrd="0" destOrd="0" presId="urn:microsoft.com/office/officeart/2018/2/layout/IconLabelList"/>
    <dgm:cxn modelId="{7747EA8A-50FA-594F-9037-353687C4B079}" type="presParOf" srcId="{6D4F55E5-10F4-48B8-8789-F2CADB42591F}" destId="{B40A046B-9FB7-413A-B5E0-DCEEF656CFAC}" srcOrd="1" destOrd="0" presId="urn:microsoft.com/office/officeart/2018/2/layout/IconLabelList"/>
    <dgm:cxn modelId="{06FCD927-5744-EA47-87B8-7A417A0ABE66}" type="presParOf" srcId="{6D4F55E5-10F4-48B8-8789-F2CADB42591F}" destId="{7E5F1261-B174-4B46-988F-9542889A0873}" srcOrd="2" destOrd="0" presId="urn:microsoft.com/office/officeart/2018/2/layout/IconLabelList"/>
    <dgm:cxn modelId="{BBCA2B7C-94BE-9C43-883C-D98302F25CF3}" type="presParOf" srcId="{819E2879-50C5-4E09-998B-50A58AEF01B7}" destId="{8AC3E1BE-C85C-4956-99AA-980A55535351}" srcOrd="7" destOrd="0" presId="urn:microsoft.com/office/officeart/2018/2/layout/IconLabelList"/>
    <dgm:cxn modelId="{8A416675-71D1-ED47-AB70-1A01624A7CFE}" type="presParOf" srcId="{819E2879-50C5-4E09-998B-50A58AEF01B7}" destId="{6B65E768-8DA6-498D-9EC2-A4386604DA58}" srcOrd="8" destOrd="0" presId="urn:microsoft.com/office/officeart/2018/2/layout/IconLabelList"/>
    <dgm:cxn modelId="{C2479D04-029D-C14A-A473-E3A839B7E433}" type="presParOf" srcId="{6B65E768-8DA6-498D-9EC2-A4386604DA58}" destId="{8635814E-2EA1-4579-8FCF-BE351F6D5614}" srcOrd="0" destOrd="0" presId="urn:microsoft.com/office/officeart/2018/2/layout/IconLabelList"/>
    <dgm:cxn modelId="{82271370-EE35-514F-9CD6-A51204F6AE4A}" type="presParOf" srcId="{6B65E768-8DA6-498D-9EC2-A4386604DA58}" destId="{25295D2A-81D5-4872-92F8-81DBDE6E3463}" srcOrd="1" destOrd="0" presId="urn:microsoft.com/office/officeart/2018/2/layout/IconLabelList"/>
    <dgm:cxn modelId="{5A0A9C0B-1A61-404B-932D-E3766FF039FF}" type="presParOf" srcId="{6B65E768-8DA6-498D-9EC2-A4386604DA58}" destId="{2C1267FB-A6AC-4EB1-86C8-56B690F18168}" srcOrd="2" destOrd="0" presId="urn:microsoft.com/office/officeart/2018/2/layout/IconLabelList"/>
    <dgm:cxn modelId="{1D59494D-3152-BF4B-A690-7836DF2FA142}" type="presParOf" srcId="{819E2879-50C5-4E09-998B-50A58AEF01B7}" destId="{FD374486-5569-42FC-B2FA-9C577B11CB37}" srcOrd="9" destOrd="0" presId="urn:microsoft.com/office/officeart/2018/2/layout/IconLabelList"/>
    <dgm:cxn modelId="{FCA565E5-8646-D249-96AD-6D554DB5EE4B}" type="presParOf" srcId="{819E2879-50C5-4E09-998B-50A58AEF01B7}" destId="{DC7456CE-0F0C-4C94-AE5B-F95BBDFE1713}" srcOrd="10" destOrd="0" presId="urn:microsoft.com/office/officeart/2018/2/layout/IconLabelList"/>
    <dgm:cxn modelId="{803418C8-DCBA-5141-AE9C-91FAAB6C1B72}" type="presParOf" srcId="{DC7456CE-0F0C-4C94-AE5B-F95BBDFE1713}" destId="{092C1C15-0C6A-4B47-BFF1-41D3AEFA6183}" srcOrd="0" destOrd="0" presId="urn:microsoft.com/office/officeart/2018/2/layout/IconLabelList"/>
    <dgm:cxn modelId="{D0CF1ED0-8D2B-0342-85CB-84D3647EDFB1}" type="presParOf" srcId="{DC7456CE-0F0C-4C94-AE5B-F95BBDFE1713}" destId="{686D1FCE-1F77-483D-B77C-653B5BB16B44}" srcOrd="1" destOrd="0" presId="urn:microsoft.com/office/officeart/2018/2/layout/IconLabelList"/>
    <dgm:cxn modelId="{D2F2772C-3132-2645-91A0-FBC067EFD7C2}" type="presParOf" srcId="{DC7456CE-0F0C-4C94-AE5B-F95BBDFE1713}" destId="{A652AD5B-C2DF-455A-8124-92438C5D1086}" srcOrd="2" destOrd="0" presId="urn:microsoft.com/office/officeart/2018/2/layout/IconLabelList"/>
    <dgm:cxn modelId="{BFD28BCD-187A-AD4E-BEDF-81ED2E14DA64}" type="presParOf" srcId="{819E2879-50C5-4E09-998B-50A58AEF01B7}" destId="{D5E08F86-4382-412D-AF5D-25F03B7C4712}" srcOrd="11" destOrd="0" presId="urn:microsoft.com/office/officeart/2018/2/layout/IconLabelList"/>
    <dgm:cxn modelId="{0D2BE16D-0B39-EF4E-81A4-61BCE363EFDD}" type="presParOf" srcId="{819E2879-50C5-4E09-998B-50A58AEF01B7}" destId="{3E1ACBE3-FFE5-43BE-B88B-91C84FC35737}" srcOrd="12" destOrd="0" presId="urn:microsoft.com/office/officeart/2018/2/layout/IconLabelList"/>
    <dgm:cxn modelId="{2D41BCCB-1B67-B941-A2C9-6F8D38068BA0}" type="presParOf" srcId="{3E1ACBE3-FFE5-43BE-B88B-91C84FC35737}" destId="{4CF1C9EA-B879-4A33-8350-470BD402D544}" srcOrd="0" destOrd="0" presId="urn:microsoft.com/office/officeart/2018/2/layout/IconLabelList"/>
    <dgm:cxn modelId="{1501EFA8-9B71-634E-BAED-E57B12D9A4F2}" type="presParOf" srcId="{3E1ACBE3-FFE5-43BE-B88B-91C84FC35737}" destId="{24D41D53-70C8-49D1-A920-8D20D82171FA}" srcOrd="1" destOrd="0" presId="urn:microsoft.com/office/officeart/2018/2/layout/IconLabelList"/>
    <dgm:cxn modelId="{DE39C1BE-F357-074B-9ACD-A899CB319AC9}" type="presParOf" srcId="{3E1ACBE3-FFE5-43BE-B88B-91C84FC35737}" destId="{7F1F0D02-61A4-4819-AB28-1DA82CD82646}" srcOrd="2" destOrd="0" presId="urn:microsoft.com/office/officeart/2018/2/layout/IconLabelList"/>
    <dgm:cxn modelId="{ECC93A3E-03B3-9A4B-98CC-6C84755E44BE}" type="presParOf" srcId="{819E2879-50C5-4E09-998B-50A58AEF01B7}" destId="{7071F2C8-D450-46DD-8487-AED80CC7554B}" srcOrd="13" destOrd="0" presId="urn:microsoft.com/office/officeart/2018/2/layout/IconLabelList"/>
    <dgm:cxn modelId="{947D330E-9685-ED46-917F-1868EC7C451D}" type="presParOf" srcId="{819E2879-50C5-4E09-998B-50A58AEF01B7}" destId="{623376B1-AD71-4231-B4EC-DEA69373FA93}" srcOrd="14" destOrd="0" presId="urn:microsoft.com/office/officeart/2018/2/layout/IconLabelList"/>
    <dgm:cxn modelId="{43573890-654F-4344-9641-DD5A962DECF5}" type="presParOf" srcId="{623376B1-AD71-4231-B4EC-DEA69373FA93}" destId="{FF5DF285-694D-4D6C-AD3E-76609BFF5691}" srcOrd="0" destOrd="0" presId="urn:microsoft.com/office/officeart/2018/2/layout/IconLabelList"/>
    <dgm:cxn modelId="{7993E78E-2981-7544-9DBC-8FD3A00CA9A9}" type="presParOf" srcId="{623376B1-AD71-4231-B4EC-DEA69373FA93}" destId="{E092BC8D-D065-47EF-9EB4-BF2DF51CFF32}" srcOrd="1" destOrd="0" presId="urn:microsoft.com/office/officeart/2018/2/layout/IconLabelList"/>
    <dgm:cxn modelId="{5341563A-278A-2641-9942-936D2EBD1A01}" type="presParOf" srcId="{623376B1-AD71-4231-B4EC-DEA69373FA93}" destId="{9B88003F-22DD-4D91-A863-E293BA38E56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A62DEA-2AAD-8746-8B9C-05DD52935A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A7294-B604-6449-8B36-EEE3E7D86F70}">
      <dgm:prSet/>
      <dgm:spPr/>
      <dgm:t>
        <a:bodyPr/>
        <a:lstStyle/>
        <a:p>
          <a:r>
            <a:rPr lang="en-US"/>
            <a:t>What are they?</a:t>
          </a:r>
        </a:p>
      </dgm:t>
    </dgm:pt>
    <dgm:pt modelId="{8AB2E396-45F3-6B41-B8BD-D3E6A8845FE1}" type="parTrans" cxnId="{1EC08DC1-6820-0E47-B409-A9E6F3B78476}">
      <dgm:prSet/>
      <dgm:spPr/>
      <dgm:t>
        <a:bodyPr/>
        <a:lstStyle/>
        <a:p>
          <a:endParaRPr lang="en-US"/>
        </a:p>
      </dgm:t>
    </dgm:pt>
    <dgm:pt modelId="{0BDAADC0-A7B7-2C4C-8FD6-6C64E289E5DC}" type="sibTrans" cxnId="{1EC08DC1-6820-0E47-B409-A9E6F3B78476}">
      <dgm:prSet/>
      <dgm:spPr/>
      <dgm:t>
        <a:bodyPr/>
        <a:lstStyle/>
        <a:p>
          <a:endParaRPr lang="en-US"/>
        </a:p>
      </dgm:t>
    </dgm:pt>
    <dgm:pt modelId="{02615306-BF00-D744-9EDB-3E05C5F58D5C}">
      <dgm:prSet/>
      <dgm:spPr/>
      <dgm:t>
        <a:bodyPr/>
        <a:lstStyle/>
        <a:p>
          <a:r>
            <a:rPr lang="en-US" dirty="0"/>
            <a:t>The </a:t>
          </a:r>
          <a:r>
            <a:rPr lang="en-US" b="1" dirty="0"/>
            <a:t>email header</a:t>
          </a:r>
          <a:r>
            <a:rPr lang="en-US" dirty="0"/>
            <a:t> is the routing information for successfully delivering the email, that contains information about the sender, recipient, </a:t>
          </a:r>
          <a:r>
            <a:rPr lang="en-US" b="1" dirty="0"/>
            <a:t>email's</a:t>
          </a:r>
          <a:r>
            <a:rPr lang="en-US" dirty="0"/>
            <a:t> route to get to the inbox and </a:t>
          </a:r>
          <a:r>
            <a:rPr lang="en-US"/>
            <a:t>various authentication </a:t>
          </a:r>
          <a:r>
            <a:rPr lang="en-US" dirty="0"/>
            <a:t>details. The </a:t>
          </a:r>
          <a:r>
            <a:rPr lang="en-US" b="1" dirty="0"/>
            <a:t>email header</a:t>
          </a:r>
          <a:r>
            <a:rPr lang="en-US" dirty="0"/>
            <a:t> always precedes the </a:t>
          </a:r>
          <a:r>
            <a:rPr lang="en-US" b="1" dirty="0"/>
            <a:t>email</a:t>
          </a:r>
          <a:r>
            <a:rPr lang="en-US" dirty="0"/>
            <a:t> body.</a:t>
          </a:r>
        </a:p>
      </dgm:t>
    </dgm:pt>
    <dgm:pt modelId="{A55B256B-982B-3A49-84F2-6DEFC5EBCD8E}" type="parTrans" cxnId="{75F8D356-E43E-F94A-9C99-22E30536E571}">
      <dgm:prSet/>
      <dgm:spPr/>
      <dgm:t>
        <a:bodyPr/>
        <a:lstStyle/>
        <a:p>
          <a:endParaRPr lang="en-US"/>
        </a:p>
      </dgm:t>
    </dgm:pt>
    <dgm:pt modelId="{725E1DCE-A7D1-054F-85EB-CBDD79E25A89}" type="sibTrans" cxnId="{75F8D356-E43E-F94A-9C99-22E30536E571}">
      <dgm:prSet/>
      <dgm:spPr/>
      <dgm:t>
        <a:bodyPr/>
        <a:lstStyle/>
        <a:p>
          <a:endParaRPr lang="en-US"/>
        </a:p>
      </dgm:t>
    </dgm:pt>
    <dgm:pt modelId="{E6BF61EA-4AD3-BE4B-A9B2-83E93AC5BE55}" type="pres">
      <dgm:prSet presAssocID="{43A62DEA-2AAD-8746-8B9C-05DD52935A43}" presName="linear" presStyleCnt="0">
        <dgm:presLayoutVars>
          <dgm:animLvl val="lvl"/>
          <dgm:resizeHandles val="exact"/>
        </dgm:presLayoutVars>
      </dgm:prSet>
      <dgm:spPr/>
    </dgm:pt>
    <dgm:pt modelId="{57B30D96-FA13-6A41-865D-D0976FAD118C}" type="pres">
      <dgm:prSet presAssocID="{5B2A7294-B604-6449-8B36-EEE3E7D86F70}" presName="parentText" presStyleLbl="node1" presStyleIdx="0" presStyleCnt="1" custLinFactNeighborX="-1154" custLinFactNeighborY="-19420">
        <dgm:presLayoutVars>
          <dgm:chMax val="0"/>
          <dgm:bulletEnabled val="1"/>
        </dgm:presLayoutVars>
      </dgm:prSet>
      <dgm:spPr/>
    </dgm:pt>
    <dgm:pt modelId="{C95F001A-67BC-8549-86AB-ACA656540019}" type="pres">
      <dgm:prSet presAssocID="{5B2A7294-B604-6449-8B36-EEE3E7D86F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0A3593C-784E-0341-9AB8-2259F294B88A}" type="presOf" srcId="{5B2A7294-B604-6449-8B36-EEE3E7D86F70}" destId="{57B30D96-FA13-6A41-865D-D0976FAD118C}" srcOrd="0" destOrd="0" presId="urn:microsoft.com/office/officeart/2005/8/layout/vList2"/>
    <dgm:cxn modelId="{B7004E4B-6FF1-A54E-A8DF-1FA57F4EBF73}" type="presOf" srcId="{43A62DEA-2AAD-8746-8B9C-05DD52935A43}" destId="{E6BF61EA-4AD3-BE4B-A9B2-83E93AC5BE55}" srcOrd="0" destOrd="0" presId="urn:microsoft.com/office/officeart/2005/8/layout/vList2"/>
    <dgm:cxn modelId="{75F8D356-E43E-F94A-9C99-22E30536E571}" srcId="{5B2A7294-B604-6449-8B36-EEE3E7D86F70}" destId="{02615306-BF00-D744-9EDB-3E05C5F58D5C}" srcOrd="0" destOrd="0" parTransId="{A55B256B-982B-3A49-84F2-6DEFC5EBCD8E}" sibTransId="{725E1DCE-A7D1-054F-85EB-CBDD79E25A89}"/>
    <dgm:cxn modelId="{1EC08DC1-6820-0E47-B409-A9E6F3B78476}" srcId="{43A62DEA-2AAD-8746-8B9C-05DD52935A43}" destId="{5B2A7294-B604-6449-8B36-EEE3E7D86F70}" srcOrd="0" destOrd="0" parTransId="{8AB2E396-45F3-6B41-B8BD-D3E6A8845FE1}" sibTransId="{0BDAADC0-A7B7-2C4C-8FD6-6C64E289E5DC}"/>
    <dgm:cxn modelId="{444ADFC1-EFD8-4F46-BA70-2599082EB930}" type="presOf" srcId="{02615306-BF00-D744-9EDB-3E05C5F58D5C}" destId="{C95F001A-67BC-8549-86AB-ACA656540019}" srcOrd="0" destOrd="0" presId="urn:microsoft.com/office/officeart/2005/8/layout/vList2"/>
    <dgm:cxn modelId="{B741F7B4-1096-BB4A-89F6-2EA482983CE9}" type="presParOf" srcId="{E6BF61EA-4AD3-BE4B-A9B2-83E93AC5BE55}" destId="{57B30D96-FA13-6A41-865D-D0976FAD118C}" srcOrd="0" destOrd="0" presId="urn:microsoft.com/office/officeart/2005/8/layout/vList2"/>
    <dgm:cxn modelId="{BF840CCF-77E1-494B-AE04-C42C675D528A}" type="presParOf" srcId="{E6BF61EA-4AD3-BE4B-A9B2-83E93AC5BE55}" destId="{C95F001A-67BC-8549-86AB-ACA65654001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1A1BD5-D396-7842-8141-E5D8EB35D5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702C42-84B0-3F44-8A93-1A5606A84BBD}">
      <dgm:prSet/>
      <dgm:spPr/>
      <dgm:t>
        <a:bodyPr/>
        <a:lstStyle/>
        <a:p>
          <a:r>
            <a:rPr lang="en-US" dirty="0"/>
            <a:t>Why are they important?</a:t>
          </a:r>
        </a:p>
      </dgm:t>
    </dgm:pt>
    <dgm:pt modelId="{04F6ECF1-A7D5-D443-AF22-C9726B2489BC}" type="parTrans" cxnId="{9B16995A-8AC5-624C-A5C9-D64EE2549180}">
      <dgm:prSet/>
      <dgm:spPr/>
      <dgm:t>
        <a:bodyPr/>
        <a:lstStyle/>
        <a:p>
          <a:endParaRPr lang="en-US"/>
        </a:p>
      </dgm:t>
    </dgm:pt>
    <dgm:pt modelId="{20366F85-EA56-7D44-B84B-479CB4BFA258}" type="sibTrans" cxnId="{9B16995A-8AC5-624C-A5C9-D64EE2549180}">
      <dgm:prSet/>
      <dgm:spPr/>
      <dgm:t>
        <a:bodyPr/>
        <a:lstStyle/>
        <a:p>
          <a:endParaRPr lang="en-US"/>
        </a:p>
      </dgm:t>
    </dgm:pt>
    <dgm:pt modelId="{3DDF2160-C318-294E-B2E1-243902958A90}">
      <dgm:prSet/>
      <dgm:spPr/>
      <dgm:t>
        <a:bodyPr/>
        <a:lstStyle/>
        <a:p>
          <a:r>
            <a:rPr lang="en-US"/>
            <a:t>The </a:t>
          </a:r>
          <a:r>
            <a:rPr lang="en-US" b="1"/>
            <a:t>email header</a:t>
          </a:r>
          <a:r>
            <a:rPr lang="en-US"/>
            <a:t> is important due to the following reasons:</a:t>
          </a:r>
        </a:p>
      </dgm:t>
    </dgm:pt>
    <dgm:pt modelId="{A0A8490E-5830-2643-BA77-3E4D8E7FBD1E}" type="parTrans" cxnId="{B8ACF06A-507D-214C-AF74-37062BCE61C1}">
      <dgm:prSet/>
      <dgm:spPr/>
      <dgm:t>
        <a:bodyPr/>
        <a:lstStyle/>
        <a:p>
          <a:endParaRPr lang="en-US"/>
        </a:p>
      </dgm:t>
    </dgm:pt>
    <dgm:pt modelId="{259493DB-8FEE-9E4F-ADF3-D2C2DDBC1F30}" type="sibTrans" cxnId="{B8ACF06A-507D-214C-AF74-37062BCE61C1}">
      <dgm:prSet/>
      <dgm:spPr/>
      <dgm:t>
        <a:bodyPr/>
        <a:lstStyle/>
        <a:p>
          <a:endParaRPr lang="en-US"/>
        </a:p>
      </dgm:t>
    </dgm:pt>
    <dgm:pt modelId="{BD1CC5C5-E5D4-3E45-9642-634BDF03BFBC}">
      <dgm:prSet/>
      <dgm:spPr/>
      <dgm:t>
        <a:bodyPr/>
        <a:lstStyle/>
        <a:p>
          <a:r>
            <a:rPr lang="en-US" dirty="0"/>
            <a:t>Analysis to determine malicious attacks</a:t>
          </a:r>
        </a:p>
      </dgm:t>
    </dgm:pt>
    <dgm:pt modelId="{76E9A7D3-1983-C843-AB36-F80986280B5D}" type="parTrans" cxnId="{53FC4E1F-0E50-8C46-8F3B-A30453559310}">
      <dgm:prSet/>
      <dgm:spPr/>
      <dgm:t>
        <a:bodyPr/>
        <a:lstStyle/>
        <a:p>
          <a:endParaRPr lang="en-US"/>
        </a:p>
      </dgm:t>
    </dgm:pt>
    <dgm:pt modelId="{036A2F8C-B5D4-724B-BFF9-21C4E7A594CA}" type="sibTrans" cxnId="{53FC4E1F-0E50-8C46-8F3B-A30453559310}">
      <dgm:prSet/>
      <dgm:spPr/>
      <dgm:t>
        <a:bodyPr/>
        <a:lstStyle/>
        <a:p>
          <a:endParaRPr lang="en-US"/>
        </a:p>
      </dgm:t>
    </dgm:pt>
    <dgm:pt modelId="{DC12DCAF-B62B-4D45-94D6-30894CFB497E}">
      <dgm:prSet/>
      <dgm:spPr/>
      <dgm:t>
        <a:bodyPr/>
        <a:lstStyle/>
        <a:p>
          <a:r>
            <a:rPr lang="en-US" dirty="0"/>
            <a:t>Email tracking</a:t>
          </a:r>
        </a:p>
      </dgm:t>
    </dgm:pt>
    <dgm:pt modelId="{F3819AB7-4F38-FF4A-A6B4-E618B0FDA9D4}" type="parTrans" cxnId="{75F085C8-4424-4341-83E4-A441ACD68B1E}">
      <dgm:prSet/>
      <dgm:spPr/>
      <dgm:t>
        <a:bodyPr/>
        <a:lstStyle/>
        <a:p>
          <a:endParaRPr lang="en-US"/>
        </a:p>
      </dgm:t>
    </dgm:pt>
    <dgm:pt modelId="{EB6642F0-3885-3A4D-82FD-D9538EE7A272}" type="sibTrans" cxnId="{75F085C8-4424-4341-83E4-A441ACD68B1E}">
      <dgm:prSet/>
      <dgm:spPr/>
      <dgm:t>
        <a:bodyPr/>
        <a:lstStyle/>
        <a:p>
          <a:endParaRPr lang="en-US"/>
        </a:p>
      </dgm:t>
    </dgm:pt>
    <dgm:pt modelId="{D83F7077-6739-F741-BF98-9023E6A29AA3}">
      <dgm:prSet/>
      <dgm:spPr/>
      <dgm:t>
        <a:bodyPr/>
        <a:lstStyle/>
        <a:p>
          <a:r>
            <a:rPr lang="en-US" dirty="0"/>
            <a:t>Routing of information for successful transmission</a:t>
          </a:r>
        </a:p>
      </dgm:t>
    </dgm:pt>
    <dgm:pt modelId="{99EA10E6-FE9F-8940-A519-5E529D4C08F2}" type="parTrans" cxnId="{5901744E-D674-7C46-9798-C120A8876E3E}">
      <dgm:prSet/>
      <dgm:spPr/>
      <dgm:t>
        <a:bodyPr/>
        <a:lstStyle/>
        <a:p>
          <a:endParaRPr lang="en-US"/>
        </a:p>
      </dgm:t>
    </dgm:pt>
    <dgm:pt modelId="{6B950DE4-2914-2D48-A2A1-CED8D7F7D59A}" type="sibTrans" cxnId="{5901744E-D674-7C46-9798-C120A8876E3E}">
      <dgm:prSet/>
      <dgm:spPr/>
      <dgm:t>
        <a:bodyPr/>
        <a:lstStyle/>
        <a:p>
          <a:endParaRPr lang="en-US"/>
        </a:p>
      </dgm:t>
    </dgm:pt>
    <dgm:pt modelId="{20AC98BC-5A91-534D-B72A-547C96EF559C}" type="pres">
      <dgm:prSet presAssocID="{451A1BD5-D396-7842-8141-E5D8EB35D58F}" presName="linear" presStyleCnt="0">
        <dgm:presLayoutVars>
          <dgm:animLvl val="lvl"/>
          <dgm:resizeHandles val="exact"/>
        </dgm:presLayoutVars>
      </dgm:prSet>
      <dgm:spPr/>
    </dgm:pt>
    <dgm:pt modelId="{028F0182-0E8C-BC4A-A887-9EFA3C1DD4B0}" type="pres">
      <dgm:prSet presAssocID="{1D702C42-84B0-3F44-8A93-1A5606A84BBD}" presName="parentText" presStyleLbl="node1" presStyleIdx="0" presStyleCnt="1" custLinFactNeighborX="-762" custLinFactNeighborY="-1464">
        <dgm:presLayoutVars>
          <dgm:chMax val="0"/>
          <dgm:bulletEnabled val="1"/>
        </dgm:presLayoutVars>
      </dgm:prSet>
      <dgm:spPr/>
    </dgm:pt>
    <dgm:pt modelId="{B24AA4DB-3C21-584F-8F24-457DC83286F0}" type="pres">
      <dgm:prSet presAssocID="{1D702C42-84B0-3F44-8A93-1A5606A84BB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3FC4E1F-0E50-8C46-8F3B-A30453559310}" srcId="{3DDF2160-C318-294E-B2E1-243902958A90}" destId="{BD1CC5C5-E5D4-3E45-9642-634BDF03BFBC}" srcOrd="0" destOrd="0" parTransId="{76E9A7D3-1983-C843-AB36-F80986280B5D}" sibTransId="{036A2F8C-B5D4-724B-BFF9-21C4E7A594CA}"/>
    <dgm:cxn modelId="{5901744E-D674-7C46-9798-C120A8876E3E}" srcId="{3DDF2160-C318-294E-B2E1-243902958A90}" destId="{D83F7077-6739-F741-BF98-9023E6A29AA3}" srcOrd="2" destOrd="0" parTransId="{99EA10E6-FE9F-8940-A519-5E529D4C08F2}" sibTransId="{6B950DE4-2914-2D48-A2A1-CED8D7F7D59A}"/>
    <dgm:cxn modelId="{9B16995A-8AC5-624C-A5C9-D64EE2549180}" srcId="{451A1BD5-D396-7842-8141-E5D8EB35D58F}" destId="{1D702C42-84B0-3F44-8A93-1A5606A84BBD}" srcOrd="0" destOrd="0" parTransId="{04F6ECF1-A7D5-D443-AF22-C9726B2489BC}" sibTransId="{20366F85-EA56-7D44-B84B-479CB4BFA258}"/>
    <dgm:cxn modelId="{B2DC2E5E-7049-364B-8332-B2AEB435EF38}" type="presOf" srcId="{451A1BD5-D396-7842-8141-E5D8EB35D58F}" destId="{20AC98BC-5A91-534D-B72A-547C96EF559C}" srcOrd="0" destOrd="0" presId="urn:microsoft.com/office/officeart/2005/8/layout/vList2"/>
    <dgm:cxn modelId="{C53F0160-1687-664F-92C8-F0CA01055383}" type="presOf" srcId="{3DDF2160-C318-294E-B2E1-243902958A90}" destId="{B24AA4DB-3C21-584F-8F24-457DC83286F0}" srcOrd="0" destOrd="0" presId="urn:microsoft.com/office/officeart/2005/8/layout/vList2"/>
    <dgm:cxn modelId="{0AB46165-2CE7-BE40-AE19-E8239E4C8644}" type="presOf" srcId="{1D702C42-84B0-3F44-8A93-1A5606A84BBD}" destId="{028F0182-0E8C-BC4A-A887-9EFA3C1DD4B0}" srcOrd="0" destOrd="0" presId="urn:microsoft.com/office/officeart/2005/8/layout/vList2"/>
    <dgm:cxn modelId="{B8ACF06A-507D-214C-AF74-37062BCE61C1}" srcId="{1D702C42-84B0-3F44-8A93-1A5606A84BBD}" destId="{3DDF2160-C318-294E-B2E1-243902958A90}" srcOrd="0" destOrd="0" parTransId="{A0A8490E-5830-2643-BA77-3E4D8E7FBD1E}" sibTransId="{259493DB-8FEE-9E4F-ADF3-D2C2DDBC1F30}"/>
    <dgm:cxn modelId="{959F8A99-FC75-CB4E-B1D2-E68CF5E971F1}" type="presOf" srcId="{D83F7077-6739-F741-BF98-9023E6A29AA3}" destId="{B24AA4DB-3C21-584F-8F24-457DC83286F0}" srcOrd="0" destOrd="3" presId="urn:microsoft.com/office/officeart/2005/8/layout/vList2"/>
    <dgm:cxn modelId="{17D853A6-0545-CC47-8526-2894EC0CD4DB}" type="presOf" srcId="{BD1CC5C5-E5D4-3E45-9642-634BDF03BFBC}" destId="{B24AA4DB-3C21-584F-8F24-457DC83286F0}" srcOrd="0" destOrd="1" presId="urn:microsoft.com/office/officeart/2005/8/layout/vList2"/>
    <dgm:cxn modelId="{75F085C8-4424-4341-83E4-A441ACD68B1E}" srcId="{3DDF2160-C318-294E-B2E1-243902958A90}" destId="{DC12DCAF-B62B-4D45-94D6-30894CFB497E}" srcOrd="1" destOrd="0" parTransId="{F3819AB7-4F38-FF4A-A6B4-E618B0FDA9D4}" sibTransId="{EB6642F0-3885-3A4D-82FD-D9538EE7A272}"/>
    <dgm:cxn modelId="{0FD919E7-18A7-2C4D-BC4F-0FFBE5DC5FAF}" type="presOf" srcId="{DC12DCAF-B62B-4D45-94D6-30894CFB497E}" destId="{B24AA4DB-3C21-584F-8F24-457DC83286F0}" srcOrd="0" destOrd="2" presId="urn:microsoft.com/office/officeart/2005/8/layout/vList2"/>
    <dgm:cxn modelId="{69E75D35-0CD0-0A47-8D98-413FB1AEA92C}" type="presParOf" srcId="{20AC98BC-5A91-534D-B72A-547C96EF559C}" destId="{028F0182-0E8C-BC4A-A887-9EFA3C1DD4B0}" srcOrd="0" destOrd="0" presId="urn:microsoft.com/office/officeart/2005/8/layout/vList2"/>
    <dgm:cxn modelId="{E3462AC7-1BC3-174D-8E48-FDB6E905E4FD}" type="presParOf" srcId="{20AC98BC-5A91-534D-B72A-547C96EF559C}" destId="{B24AA4DB-3C21-584F-8F24-457DC83286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3988CA-7F78-524A-B436-EC0037E4C56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F20ACA-E4D2-0B47-9692-AC0F447B293B}">
      <dgm:prSet/>
      <dgm:spPr/>
      <dgm:t>
        <a:bodyPr/>
        <a:lstStyle/>
        <a:p>
          <a:r>
            <a:rPr lang="en-US"/>
            <a:t>Python 3.7</a:t>
          </a:r>
        </a:p>
      </dgm:t>
    </dgm:pt>
    <dgm:pt modelId="{0A776EAF-966A-1349-847A-F5E49648B04A}" type="parTrans" cxnId="{611EBECC-244A-C048-9874-0ED7C0A59951}">
      <dgm:prSet/>
      <dgm:spPr/>
      <dgm:t>
        <a:bodyPr/>
        <a:lstStyle/>
        <a:p>
          <a:endParaRPr lang="en-US"/>
        </a:p>
      </dgm:t>
    </dgm:pt>
    <dgm:pt modelId="{71D95EAB-58AB-C94E-A621-334C8F81C65F}" type="sibTrans" cxnId="{611EBECC-244A-C048-9874-0ED7C0A59951}">
      <dgm:prSet/>
      <dgm:spPr/>
      <dgm:t>
        <a:bodyPr/>
        <a:lstStyle/>
        <a:p>
          <a:endParaRPr lang="en-US"/>
        </a:p>
      </dgm:t>
    </dgm:pt>
    <dgm:pt modelId="{38BBDA37-DCE1-A946-9B7B-9BCF5D09FCE4}">
      <dgm:prSet/>
      <dgm:spPr/>
      <dgm:t>
        <a:bodyPr/>
        <a:lstStyle/>
        <a:p>
          <a:r>
            <a:rPr lang="en-US"/>
            <a:t>Pandas ( for data manipulation )</a:t>
          </a:r>
        </a:p>
      </dgm:t>
    </dgm:pt>
    <dgm:pt modelId="{7B474D5B-20E2-2844-8608-1FC8D02DCDBD}" type="parTrans" cxnId="{DAF79A36-7FE1-A54B-96E6-8B0274C94654}">
      <dgm:prSet/>
      <dgm:spPr/>
      <dgm:t>
        <a:bodyPr/>
        <a:lstStyle/>
        <a:p>
          <a:endParaRPr lang="en-US"/>
        </a:p>
      </dgm:t>
    </dgm:pt>
    <dgm:pt modelId="{80852E69-F951-144F-A1A5-6281BA8C873F}" type="sibTrans" cxnId="{DAF79A36-7FE1-A54B-96E6-8B0274C94654}">
      <dgm:prSet/>
      <dgm:spPr/>
      <dgm:t>
        <a:bodyPr/>
        <a:lstStyle/>
        <a:p>
          <a:endParaRPr lang="en-US"/>
        </a:p>
      </dgm:t>
    </dgm:pt>
    <dgm:pt modelId="{D6577515-159C-4F49-9E07-B221B7CC6AD3}">
      <dgm:prSet/>
      <dgm:spPr/>
      <dgm:t>
        <a:bodyPr/>
        <a:lstStyle/>
        <a:p>
          <a:r>
            <a:rPr lang="en-US"/>
            <a:t>Seaborn and Matplotlib ( for visualization )</a:t>
          </a:r>
        </a:p>
      </dgm:t>
    </dgm:pt>
    <dgm:pt modelId="{5F53F785-C0CE-984F-BE85-A58DCC992B9A}" type="parTrans" cxnId="{14523B61-14D5-4242-913C-9343E410DBAD}">
      <dgm:prSet/>
      <dgm:spPr/>
      <dgm:t>
        <a:bodyPr/>
        <a:lstStyle/>
        <a:p>
          <a:endParaRPr lang="en-US"/>
        </a:p>
      </dgm:t>
    </dgm:pt>
    <dgm:pt modelId="{067C435D-D90F-3249-9783-B3B48BA7299C}" type="sibTrans" cxnId="{14523B61-14D5-4242-913C-9343E410DBAD}">
      <dgm:prSet/>
      <dgm:spPr/>
      <dgm:t>
        <a:bodyPr/>
        <a:lstStyle/>
        <a:p>
          <a:endParaRPr lang="en-US"/>
        </a:p>
      </dgm:t>
    </dgm:pt>
    <dgm:pt modelId="{59B0FF46-40E7-BF40-AA31-8600A4401F19}">
      <dgm:prSet/>
      <dgm:spPr/>
      <dgm:t>
        <a:bodyPr/>
        <a:lstStyle/>
        <a:p>
          <a:r>
            <a:rPr lang="en-US"/>
            <a:t>Jupyter Notebook</a:t>
          </a:r>
        </a:p>
      </dgm:t>
    </dgm:pt>
    <dgm:pt modelId="{023C3502-8F9B-ED49-82E6-C692CB945B5F}" type="parTrans" cxnId="{BAD7A4F1-53A6-D646-AB3B-93A942C4CA53}">
      <dgm:prSet/>
      <dgm:spPr/>
      <dgm:t>
        <a:bodyPr/>
        <a:lstStyle/>
        <a:p>
          <a:endParaRPr lang="en-US"/>
        </a:p>
      </dgm:t>
    </dgm:pt>
    <dgm:pt modelId="{65CC2768-3AD2-4A4A-AA5F-947C49D15A6F}" type="sibTrans" cxnId="{BAD7A4F1-53A6-D646-AB3B-93A942C4CA53}">
      <dgm:prSet/>
      <dgm:spPr/>
      <dgm:t>
        <a:bodyPr/>
        <a:lstStyle/>
        <a:p>
          <a:endParaRPr lang="en-US"/>
        </a:p>
      </dgm:t>
    </dgm:pt>
    <dgm:pt modelId="{7CC4DBF6-3C11-F840-8BC9-0DDBC02B95B6}">
      <dgm:prSet/>
      <dgm:spPr/>
      <dgm:t>
        <a:bodyPr/>
        <a:lstStyle/>
        <a:p>
          <a:r>
            <a:rPr lang="en-US"/>
            <a:t>API’s</a:t>
          </a:r>
        </a:p>
      </dgm:t>
    </dgm:pt>
    <dgm:pt modelId="{9843C35C-CA93-1B40-A0AE-F456896300E2}" type="parTrans" cxnId="{B014D801-3E14-A043-919F-D3DF77B24A48}">
      <dgm:prSet/>
      <dgm:spPr/>
      <dgm:t>
        <a:bodyPr/>
        <a:lstStyle/>
        <a:p>
          <a:endParaRPr lang="en-US"/>
        </a:p>
      </dgm:t>
    </dgm:pt>
    <dgm:pt modelId="{2FBD91E7-C595-744F-89E1-3A2B65D67038}" type="sibTrans" cxnId="{B014D801-3E14-A043-919F-D3DF77B24A48}">
      <dgm:prSet/>
      <dgm:spPr/>
      <dgm:t>
        <a:bodyPr/>
        <a:lstStyle/>
        <a:p>
          <a:endParaRPr lang="en-US"/>
        </a:p>
      </dgm:t>
    </dgm:pt>
    <dgm:pt modelId="{BA21F2A3-04EF-AB40-9CA6-148BDB15D950}" type="pres">
      <dgm:prSet presAssocID="{9B3988CA-7F78-524A-B436-EC0037E4C5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336B90-2BC5-B54C-AF58-5B1B905BCA8B}" type="pres">
      <dgm:prSet presAssocID="{34F20ACA-E4D2-0B47-9692-AC0F447B293B}" presName="hierRoot1" presStyleCnt="0"/>
      <dgm:spPr/>
    </dgm:pt>
    <dgm:pt modelId="{79E5BC06-C368-254B-87DD-D22581223548}" type="pres">
      <dgm:prSet presAssocID="{34F20ACA-E4D2-0B47-9692-AC0F447B293B}" presName="composite" presStyleCnt="0"/>
      <dgm:spPr/>
    </dgm:pt>
    <dgm:pt modelId="{81750CF2-222D-4842-9C86-0DBCFC496E2E}" type="pres">
      <dgm:prSet presAssocID="{34F20ACA-E4D2-0B47-9692-AC0F447B293B}" presName="background" presStyleLbl="node0" presStyleIdx="0" presStyleCnt="3"/>
      <dgm:spPr/>
    </dgm:pt>
    <dgm:pt modelId="{42E485BA-9E83-4D4D-8158-7CEA23021458}" type="pres">
      <dgm:prSet presAssocID="{34F20ACA-E4D2-0B47-9692-AC0F447B293B}" presName="text" presStyleLbl="fgAcc0" presStyleIdx="0" presStyleCnt="3">
        <dgm:presLayoutVars>
          <dgm:chPref val="3"/>
        </dgm:presLayoutVars>
      </dgm:prSet>
      <dgm:spPr/>
    </dgm:pt>
    <dgm:pt modelId="{5336AA1F-F4E4-FC4B-96B1-7F157119BAB3}" type="pres">
      <dgm:prSet presAssocID="{34F20ACA-E4D2-0B47-9692-AC0F447B293B}" presName="hierChild2" presStyleCnt="0"/>
      <dgm:spPr/>
    </dgm:pt>
    <dgm:pt modelId="{799C5AB7-FAE4-5E4B-8FE9-0216F72570C5}" type="pres">
      <dgm:prSet presAssocID="{7B474D5B-20E2-2844-8608-1FC8D02DCDBD}" presName="Name10" presStyleLbl="parChTrans1D2" presStyleIdx="0" presStyleCnt="2"/>
      <dgm:spPr/>
    </dgm:pt>
    <dgm:pt modelId="{32D8B6D1-3C1F-F94F-A8B2-7DE5A4C2EA48}" type="pres">
      <dgm:prSet presAssocID="{38BBDA37-DCE1-A946-9B7B-9BCF5D09FCE4}" presName="hierRoot2" presStyleCnt="0"/>
      <dgm:spPr/>
    </dgm:pt>
    <dgm:pt modelId="{D462B91B-329D-1E44-A7B3-D51959FE3082}" type="pres">
      <dgm:prSet presAssocID="{38BBDA37-DCE1-A946-9B7B-9BCF5D09FCE4}" presName="composite2" presStyleCnt="0"/>
      <dgm:spPr/>
    </dgm:pt>
    <dgm:pt modelId="{16EC23E9-5DBC-9647-B4F4-D79BC634CEA1}" type="pres">
      <dgm:prSet presAssocID="{38BBDA37-DCE1-A946-9B7B-9BCF5D09FCE4}" presName="background2" presStyleLbl="node2" presStyleIdx="0" presStyleCnt="2"/>
      <dgm:spPr/>
    </dgm:pt>
    <dgm:pt modelId="{E8A9C8AB-817B-DA44-BBCE-9ED0C0AA1102}" type="pres">
      <dgm:prSet presAssocID="{38BBDA37-DCE1-A946-9B7B-9BCF5D09FCE4}" presName="text2" presStyleLbl="fgAcc2" presStyleIdx="0" presStyleCnt="2">
        <dgm:presLayoutVars>
          <dgm:chPref val="3"/>
        </dgm:presLayoutVars>
      </dgm:prSet>
      <dgm:spPr/>
    </dgm:pt>
    <dgm:pt modelId="{6F915AFB-1A06-AD4F-8D09-92DFBF318431}" type="pres">
      <dgm:prSet presAssocID="{38BBDA37-DCE1-A946-9B7B-9BCF5D09FCE4}" presName="hierChild3" presStyleCnt="0"/>
      <dgm:spPr/>
    </dgm:pt>
    <dgm:pt modelId="{BE2FE515-7230-C147-806A-DA98BA14EE35}" type="pres">
      <dgm:prSet presAssocID="{5F53F785-C0CE-984F-BE85-A58DCC992B9A}" presName="Name10" presStyleLbl="parChTrans1D2" presStyleIdx="1" presStyleCnt="2"/>
      <dgm:spPr/>
    </dgm:pt>
    <dgm:pt modelId="{EE79E76E-9F9D-514C-99AE-4D39FB58DE94}" type="pres">
      <dgm:prSet presAssocID="{D6577515-159C-4F49-9E07-B221B7CC6AD3}" presName="hierRoot2" presStyleCnt="0"/>
      <dgm:spPr/>
    </dgm:pt>
    <dgm:pt modelId="{99B107DC-A847-A043-AD6F-BFAD258AF759}" type="pres">
      <dgm:prSet presAssocID="{D6577515-159C-4F49-9E07-B221B7CC6AD3}" presName="composite2" presStyleCnt="0"/>
      <dgm:spPr/>
    </dgm:pt>
    <dgm:pt modelId="{82E107AB-CE88-B54F-AFE4-BB68C37BAC57}" type="pres">
      <dgm:prSet presAssocID="{D6577515-159C-4F49-9E07-B221B7CC6AD3}" presName="background2" presStyleLbl="node2" presStyleIdx="1" presStyleCnt="2"/>
      <dgm:spPr/>
    </dgm:pt>
    <dgm:pt modelId="{0EB4E276-136A-7F4E-A120-4936B75B536C}" type="pres">
      <dgm:prSet presAssocID="{D6577515-159C-4F49-9E07-B221B7CC6AD3}" presName="text2" presStyleLbl="fgAcc2" presStyleIdx="1" presStyleCnt="2">
        <dgm:presLayoutVars>
          <dgm:chPref val="3"/>
        </dgm:presLayoutVars>
      </dgm:prSet>
      <dgm:spPr/>
    </dgm:pt>
    <dgm:pt modelId="{9C624824-6CC0-7E44-A61E-EE83AE3D34B7}" type="pres">
      <dgm:prSet presAssocID="{D6577515-159C-4F49-9E07-B221B7CC6AD3}" presName="hierChild3" presStyleCnt="0"/>
      <dgm:spPr/>
    </dgm:pt>
    <dgm:pt modelId="{823677EA-3BF2-AD4E-9C90-EA454AB06D20}" type="pres">
      <dgm:prSet presAssocID="{59B0FF46-40E7-BF40-AA31-8600A4401F19}" presName="hierRoot1" presStyleCnt="0"/>
      <dgm:spPr/>
    </dgm:pt>
    <dgm:pt modelId="{E90C377C-1159-D942-8245-3A5509F25D63}" type="pres">
      <dgm:prSet presAssocID="{59B0FF46-40E7-BF40-AA31-8600A4401F19}" presName="composite" presStyleCnt="0"/>
      <dgm:spPr/>
    </dgm:pt>
    <dgm:pt modelId="{B1AE5840-567A-B243-A1E1-DB5B4C30665F}" type="pres">
      <dgm:prSet presAssocID="{59B0FF46-40E7-BF40-AA31-8600A4401F19}" presName="background" presStyleLbl="node0" presStyleIdx="1" presStyleCnt="3"/>
      <dgm:spPr/>
    </dgm:pt>
    <dgm:pt modelId="{D74C5F3A-48EF-3F43-8B2C-0ACFC97C3385}" type="pres">
      <dgm:prSet presAssocID="{59B0FF46-40E7-BF40-AA31-8600A4401F19}" presName="text" presStyleLbl="fgAcc0" presStyleIdx="1" presStyleCnt="3">
        <dgm:presLayoutVars>
          <dgm:chPref val="3"/>
        </dgm:presLayoutVars>
      </dgm:prSet>
      <dgm:spPr/>
    </dgm:pt>
    <dgm:pt modelId="{1183DD81-9D0F-4842-8868-C21C5B21E8EF}" type="pres">
      <dgm:prSet presAssocID="{59B0FF46-40E7-BF40-AA31-8600A4401F19}" presName="hierChild2" presStyleCnt="0"/>
      <dgm:spPr/>
    </dgm:pt>
    <dgm:pt modelId="{785E81B8-0D77-F84A-828D-E297A5117C43}" type="pres">
      <dgm:prSet presAssocID="{7CC4DBF6-3C11-F840-8BC9-0DDBC02B95B6}" presName="hierRoot1" presStyleCnt="0"/>
      <dgm:spPr/>
    </dgm:pt>
    <dgm:pt modelId="{127C2C4F-323D-2E46-B591-734FB68F7E4F}" type="pres">
      <dgm:prSet presAssocID="{7CC4DBF6-3C11-F840-8BC9-0DDBC02B95B6}" presName="composite" presStyleCnt="0"/>
      <dgm:spPr/>
    </dgm:pt>
    <dgm:pt modelId="{A6D4A344-274B-6A41-973B-4740797AC1AF}" type="pres">
      <dgm:prSet presAssocID="{7CC4DBF6-3C11-F840-8BC9-0DDBC02B95B6}" presName="background" presStyleLbl="node0" presStyleIdx="2" presStyleCnt="3"/>
      <dgm:spPr/>
    </dgm:pt>
    <dgm:pt modelId="{0D2C274C-58B6-9C46-8715-25445F567048}" type="pres">
      <dgm:prSet presAssocID="{7CC4DBF6-3C11-F840-8BC9-0DDBC02B95B6}" presName="text" presStyleLbl="fgAcc0" presStyleIdx="2" presStyleCnt="3">
        <dgm:presLayoutVars>
          <dgm:chPref val="3"/>
        </dgm:presLayoutVars>
      </dgm:prSet>
      <dgm:spPr/>
    </dgm:pt>
    <dgm:pt modelId="{5AD0D163-00B3-5049-AB84-F5D7B2180204}" type="pres">
      <dgm:prSet presAssocID="{7CC4DBF6-3C11-F840-8BC9-0DDBC02B95B6}" presName="hierChild2" presStyleCnt="0"/>
      <dgm:spPr/>
    </dgm:pt>
  </dgm:ptLst>
  <dgm:cxnLst>
    <dgm:cxn modelId="{B014D801-3E14-A043-919F-D3DF77B24A48}" srcId="{9B3988CA-7F78-524A-B436-EC0037E4C568}" destId="{7CC4DBF6-3C11-F840-8BC9-0DDBC02B95B6}" srcOrd="2" destOrd="0" parTransId="{9843C35C-CA93-1B40-A0AE-F456896300E2}" sibTransId="{2FBD91E7-C595-744F-89E1-3A2B65D67038}"/>
    <dgm:cxn modelId="{5502D702-F590-CF45-A777-22190A009E28}" type="presOf" srcId="{34F20ACA-E4D2-0B47-9692-AC0F447B293B}" destId="{42E485BA-9E83-4D4D-8158-7CEA23021458}" srcOrd="0" destOrd="0" presId="urn:microsoft.com/office/officeart/2005/8/layout/hierarchy1"/>
    <dgm:cxn modelId="{04983905-5030-AE42-A019-DF00A9C813E7}" type="presOf" srcId="{5F53F785-C0CE-984F-BE85-A58DCC992B9A}" destId="{BE2FE515-7230-C147-806A-DA98BA14EE35}" srcOrd="0" destOrd="0" presId="urn:microsoft.com/office/officeart/2005/8/layout/hierarchy1"/>
    <dgm:cxn modelId="{DAF79A36-7FE1-A54B-96E6-8B0274C94654}" srcId="{34F20ACA-E4D2-0B47-9692-AC0F447B293B}" destId="{38BBDA37-DCE1-A946-9B7B-9BCF5D09FCE4}" srcOrd="0" destOrd="0" parTransId="{7B474D5B-20E2-2844-8608-1FC8D02DCDBD}" sibTransId="{80852E69-F951-144F-A1A5-6281BA8C873F}"/>
    <dgm:cxn modelId="{DD628B43-E0EC-0E4E-A343-468593925CDF}" type="presOf" srcId="{59B0FF46-40E7-BF40-AA31-8600A4401F19}" destId="{D74C5F3A-48EF-3F43-8B2C-0ACFC97C3385}" srcOrd="0" destOrd="0" presId="urn:microsoft.com/office/officeart/2005/8/layout/hierarchy1"/>
    <dgm:cxn modelId="{14523B61-14D5-4242-913C-9343E410DBAD}" srcId="{34F20ACA-E4D2-0B47-9692-AC0F447B293B}" destId="{D6577515-159C-4F49-9E07-B221B7CC6AD3}" srcOrd="1" destOrd="0" parTransId="{5F53F785-C0CE-984F-BE85-A58DCC992B9A}" sibTransId="{067C435D-D90F-3249-9783-B3B48BA7299C}"/>
    <dgm:cxn modelId="{4BE5A3BC-9927-C748-B597-A7B9863E80B3}" type="presOf" srcId="{38BBDA37-DCE1-A946-9B7B-9BCF5D09FCE4}" destId="{E8A9C8AB-817B-DA44-BBCE-9ED0C0AA1102}" srcOrd="0" destOrd="0" presId="urn:microsoft.com/office/officeart/2005/8/layout/hierarchy1"/>
    <dgm:cxn modelId="{D910FEBD-3B27-0143-A9E7-990C17FC77A2}" type="presOf" srcId="{D6577515-159C-4F49-9E07-B221B7CC6AD3}" destId="{0EB4E276-136A-7F4E-A120-4936B75B536C}" srcOrd="0" destOrd="0" presId="urn:microsoft.com/office/officeart/2005/8/layout/hierarchy1"/>
    <dgm:cxn modelId="{F5A83CC6-F4CD-B446-905D-66C3BF38D3B1}" type="presOf" srcId="{7B474D5B-20E2-2844-8608-1FC8D02DCDBD}" destId="{799C5AB7-FAE4-5E4B-8FE9-0216F72570C5}" srcOrd="0" destOrd="0" presId="urn:microsoft.com/office/officeart/2005/8/layout/hierarchy1"/>
    <dgm:cxn modelId="{611EBECC-244A-C048-9874-0ED7C0A59951}" srcId="{9B3988CA-7F78-524A-B436-EC0037E4C568}" destId="{34F20ACA-E4D2-0B47-9692-AC0F447B293B}" srcOrd="0" destOrd="0" parTransId="{0A776EAF-966A-1349-847A-F5E49648B04A}" sibTransId="{71D95EAB-58AB-C94E-A621-334C8F81C65F}"/>
    <dgm:cxn modelId="{278F97DF-0B03-104B-AE65-5914D545B633}" type="presOf" srcId="{9B3988CA-7F78-524A-B436-EC0037E4C568}" destId="{BA21F2A3-04EF-AB40-9CA6-148BDB15D950}" srcOrd="0" destOrd="0" presId="urn:microsoft.com/office/officeart/2005/8/layout/hierarchy1"/>
    <dgm:cxn modelId="{899806E0-A064-944D-8FF9-20B5BAEE384C}" type="presOf" srcId="{7CC4DBF6-3C11-F840-8BC9-0DDBC02B95B6}" destId="{0D2C274C-58B6-9C46-8715-25445F567048}" srcOrd="0" destOrd="0" presId="urn:microsoft.com/office/officeart/2005/8/layout/hierarchy1"/>
    <dgm:cxn modelId="{BAD7A4F1-53A6-D646-AB3B-93A942C4CA53}" srcId="{9B3988CA-7F78-524A-B436-EC0037E4C568}" destId="{59B0FF46-40E7-BF40-AA31-8600A4401F19}" srcOrd="1" destOrd="0" parTransId="{023C3502-8F9B-ED49-82E6-C692CB945B5F}" sibTransId="{65CC2768-3AD2-4A4A-AA5F-947C49D15A6F}"/>
    <dgm:cxn modelId="{D31551F6-D2C6-0546-A8B3-BC97F6C443CB}" type="presParOf" srcId="{BA21F2A3-04EF-AB40-9CA6-148BDB15D950}" destId="{6B336B90-2BC5-B54C-AF58-5B1B905BCA8B}" srcOrd="0" destOrd="0" presId="urn:microsoft.com/office/officeart/2005/8/layout/hierarchy1"/>
    <dgm:cxn modelId="{95B8F522-EA74-254F-BFFA-D8C162426476}" type="presParOf" srcId="{6B336B90-2BC5-B54C-AF58-5B1B905BCA8B}" destId="{79E5BC06-C368-254B-87DD-D22581223548}" srcOrd="0" destOrd="0" presId="urn:microsoft.com/office/officeart/2005/8/layout/hierarchy1"/>
    <dgm:cxn modelId="{75DFC516-314D-E645-B49B-EE104D6E40BC}" type="presParOf" srcId="{79E5BC06-C368-254B-87DD-D22581223548}" destId="{81750CF2-222D-4842-9C86-0DBCFC496E2E}" srcOrd="0" destOrd="0" presId="urn:microsoft.com/office/officeart/2005/8/layout/hierarchy1"/>
    <dgm:cxn modelId="{7C0A9982-E968-4F4D-8F9E-7517CAC748AC}" type="presParOf" srcId="{79E5BC06-C368-254B-87DD-D22581223548}" destId="{42E485BA-9E83-4D4D-8158-7CEA23021458}" srcOrd="1" destOrd="0" presId="urn:microsoft.com/office/officeart/2005/8/layout/hierarchy1"/>
    <dgm:cxn modelId="{67426BD6-96B1-A440-A926-2E970A2E4D08}" type="presParOf" srcId="{6B336B90-2BC5-B54C-AF58-5B1B905BCA8B}" destId="{5336AA1F-F4E4-FC4B-96B1-7F157119BAB3}" srcOrd="1" destOrd="0" presId="urn:microsoft.com/office/officeart/2005/8/layout/hierarchy1"/>
    <dgm:cxn modelId="{F9FE9DF3-B72F-EA4D-83C4-DCE34336A921}" type="presParOf" srcId="{5336AA1F-F4E4-FC4B-96B1-7F157119BAB3}" destId="{799C5AB7-FAE4-5E4B-8FE9-0216F72570C5}" srcOrd="0" destOrd="0" presId="urn:microsoft.com/office/officeart/2005/8/layout/hierarchy1"/>
    <dgm:cxn modelId="{3DC0E49C-7D70-1942-89FA-C8B9A1C50811}" type="presParOf" srcId="{5336AA1F-F4E4-FC4B-96B1-7F157119BAB3}" destId="{32D8B6D1-3C1F-F94F-A8B2-7DE5A4C2EA48}" srcOrd="1" destOrd="0" presId="urn:microsoft.com/office/officeart/2005/8/layout/hierarchy1"/>
    <dgm:cxn modelId="{DFE822DC-E255-B54D-9532-A0A87C38A661}" type="presParOf" srcId="{32D8B6D1-3C1F-F94F-A8B2-7DE5A4C2EA48}" destId="{D462B91B-329D-1E44-A7B3-D51959FE3082}" srcOrd="0" destOrd="0" presId="urn:microsoft.com/office/officeart/2005/8/layout/hierarchy1"/>
    <dgm:cxn modelId="{A560DAB7-BBCB-6743-8632-02C8B0E17485}" type="presParOf" srcId="{D462B91B-329D-1E44-A7B3-D51959FE3082}" destId="{16EC23E9-5DBC-9647-B4F4-D79BC634CEA1}" srcOrd="0" destOrd="0" presId="urn:microsoft.com/office/officeart/2005/8/layout/hierarchy1"/>
    <dgm:cxn modelId="{37392F6F-1785-5D45-BBBB-773C3809911C}" type="presParOf" srcId="{D462B91B-329D-1E44-A7B3-D51959FE3082}" destId="{E8A9C8AB-817B-DA44-BBCE-9ED0C0AA1102}" srcOrd="1" destOrd="0" presId="urn:microsoft.com/office/officeart/2005/8/layout/hierarchy1"/>
    <dgm:cxn modelId="{35A33621-9D5D-7F46-80FB-3B78728C8031}" type="presParOf" srcId="{32D8B6D1-3C1F-F94F-A8B2-7DE5A4C2EA48}" destId="{6F915AFB-1A06-AD4F-8D09-92DFBF318431}" srcOrd="1" destOrd="0" presId="urn:microsoft.com/office/officeart/2005/8/layout/hierarchy1"/>
    <dgm:cxn modelId="{0B6CAF8A-F3D5-7241-A610-49433F7B50BA}" type="presParOf" srcId="{5336AA1F-F4E4-FC4B-96B1-7F157119BAB3}" destId="{BE2FE515-7230-C147-806A-DA98BA14EE35}" srcOrd="2" destOrd="0" presId="urn:microsoft.com/office/officeart/2005/8/layout/hierarchy1"/>
    <dgm:cxn modelId="{5D808771-B691-9A4F-97EC-288115DD2443}" type="presParOf" srcId="{5336AA1F-F4E4-FC4B-96B1-7F157119BAB3}" destId="{EE79E76E-9F9D-514C-99AE-4D39FB58DE94}" srcOrd="3" destOrd="0" presId="urn:microsoft.com/office/officeart/2005/8/layout/hierarchy1"/>
    <dgm:cxn modelId="{3E3A0AE1-5C5B-1244-92C6-27FAA6AB7A63}" type="presParOf" srcId="{EE79E76E-9F9D-514C-99AE-4D39FB58DE94}" destId="{99B107DC-A847-A043-AD6F-BFAD258AF759}" srcOrd="0" destOrd="0" presId="urn:microsoft.com/office/officeart/2005/8/layout/hierarchy1"/>
    <dgm:cxn modelId="{BD0A054B-BAB4-8D46-997B-AAC6E864C090}" type="presParOf" srcId="{99B107DC-A847-A043-AD6F-BFAD258AF759}" destId="{82E107AB-CE88-B54F-AFE4-BB68C37BAC57}" srcOrd="0" destOrd="0" presId="urn:microsoft.com/office/officeart/2005/8/layout/hierarchy1"/>
    <dgm:cxn modelId="{9DD5BF88-177B-B546-8580-53FDDD9B1E75}" type="presParOf" srcId="{99B107DC-A847-A043-AD6F-BFAD258AF759}" destId="{0EB4E276-136A-7F4E-A120-4936B75B536C}" srcOrd="1" destOrd="0" presId="urn:microsoft.com/office/officeart/2005/8/layout/hierarchy1"/>
    <dgm:cxn modelId="{49435810-63FD-BA49-81F3-FD73ABE9F58F}" type="presParOf" srcId="{EE79E76E-9F9D-514C-99AE-4D39FB58DE94}" destId="{9C624824-6CC0-7E44-A61E-EE83AE3D34B7}" srcOrd="1" destOrd="0" presId="urn:microsoft.com/office/officeart/2005/8/layout/hierarchy1"/>
    <dgm:cxn modelId="{618094C8-02B7-4A47-94C1-60DBADB265EC}" type="presParOf" srcId="{BA21F2A3-04EF-AB40-9CA6-148BDB15D950}" destId="{823677EA-3BF2-AD4E-9C90-EA454AB06D20}" srcOrd="1" destOrd="0" presId="urn:microsoft.com/office/officeart/2005/8/layout/hierarchy1"/>
    <dgm:cxn modelId="{7D854C5E-8693-6C4C-9F6F-02BFCE61C24B}" type="presParOf" srcId="{823677EA-3BF2-AD4E-9C90-EA454AB06D20}" destId="{E90C377C-1159-D942-8245-3A5509F25D63}" srcOrd="0" destOrd="0" presId="urn:microsoft.com/office/officeart/2005/8/layout/hierarchy1"/>
    <dgm:cxn modelId="{9258C6BD-AEEC-AA48-BBC4-8D85F3127948}" type="presParOf" srcId="{E90C377C-1159-D942-8245-3A5509F25D63}" destId="{B1AE5840-567A-B243-A1E1-DB5B4C30665F}" srcOrd="0" destOrd="0" presId="urn:microsoft.com/office/officeart/2005/8/layout/hierarchy1"/>
    <dgm:cxn modelId="{FF0F4BB0-B656-CE44-87C6-BE65754B0595}" type="presParOf" srcId="{E90C377C-1159-D942-8245-3A5509F25D63}" destId="{D74C5F3A-48EF-3F43-8B2C-0ACFC97C3385}" srcOrd="1" destOrd="0" presId="urn:microsoft.com/office/officeart/2005/8/layout/hierarchy1"/>
    <dgm:cxn modelId="{3AC1C649-5931-404E-A703-4D0EF7DFFA87}" type="presParOf" srcId="{823677EA-3BF2-AD4E-9C90-EA454AB06D20}" destId="{1183DD81-9D0F-4842-8868-C21C5B21E8EF}" srcOrd="1" destOrd="0" presId="urn:microsoft.com/office/officeart/2005/8/layout/hierarchy1"/>
    <dgm:cxn modelId="{CF77B4C0-4B92-3046-A59C-ED23114BDDCC}" type="presParOf" srcId="{BA21F2A3-04EF-AB40-9CA6-148BDB15D950}" destId="{785E81B8-0D77-F84A-828D-E297A5117C43}" srcOrd="2" destOrd="0" presId="urn:microsoft.com/office/officeart/2005/8/layout/hierarchy1"/>
    <dgm:cxn modelId="{D7A624E1-658C-7641-ADFC-5CD975D8FFCD}" type="presParOf" srcId="{785E81B8-0D77-F84A-828D-E297A5117C43}" destId="{127C2C4F-323D-2E46-B591-734FB68F7E4F}" srcOrd="0" destOrd="0" presId="urn:microsoft.com/office/officeart/2005/8/layout/hierarchy1"/>
    <dgm:cxn modelId="{415BCAF7-F52C-4E40-B65F-E17B54250DF3}" type="presParOf" srcId="{127C2C4F-323D-2E46-B591-734FB68F7E4F}" destId="{A6D4A344-274B-6A41-973B-4740797AC1AF}" srcOrd="0" destOrd="0" presId="urn:microsoft.com/office/officeart/2005/8/layout/hierarchy1"/>
    <dgm:cxn modelId="{AFD3C04C-B606-2044-AD68-5ECEBB21F6D3}" type="presParOf" srcId="{127C2C4F-323D-2E46-B591-734FB68F7E4F}" destId="{0D2C274C-58B6-9C46-8715-25445F567048}" srcOrd="1" destOrd="0" presId="urn:microsoft.com/office/officeart/2005/8/layout/hierarchy1"/>
    <dgm:cxn modelId="{CDE9F6D2-E61C-3746-BB7A-38DECB3AFB7C}" type="presParOf" srcId="{785E81B8-0D77-F84A-828D-E297A5117C43}" destId="{5AD0D163-00B3-5049-AB84-F5D7B21802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882AF3-023C-994E-9BB3-9C7FDA080D45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6FCA1C12-F849-CC4F-83C6-3C5B9FD09696}">
      <dgm:prSet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CIS BENCHMARKS</a:t>
          </a:r>
        </a:p>
      </dgm:t>
    </dgm:pt>
    <dgm:pt modelId="{C3D7B998-B3B8-EB4B-AD8F-0EB3481E2047}" type="parTrans" cxnId="{7ABE2B24-CD1B-3747-9818-CEFBAB2B544F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2E3F9249-3B79-8944-84E4-E1FBC952FE3C}" type="sibTrans" cxnId="{7ABE2B24-CD1B-3747-9818-CEFBAB2B544F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510C19CC-19D9-974E-95B1-FECBEBF14C7D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FIREWALLS</a:t>
          </a:r>
        </a:p>
      </dgm:t>
    </dgm:pt>
    <dgm:pt modelId="{1A423DD5-5D17-194E-AE10-720B7D8F8BC2}" type="parTrans" cxnId="{A9AAA0C7-3BA0-334C-A90D-69DACF1C59D2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2F667A15-DAF3-654D-9CAE-63351BCA1C32}" type="sibTrans" cxnId="{A9AAA0C7-3BA0-334C-A90D-69DACF1C59D2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47E0F70F-DA24-5B42-BAD2-7B35B3197922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MITRE  ATT&amp;CK FRAMEWORK</a:t>
          </a:r>
        </a:p>
      </dgm:t>
    </dgm:pt>
    <dgm:pt modelId="{71D47B06-89AD-6143-B479-A948F784291A}" type="parTrans" cxnId="{FEA6FD22-9E74-3A40-A52E-CD09BCDA1BD6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1255AD2C-546A-0C4D-BB8D-A6AB710C4A61}" type="sibTrans" cxnId="{FEA6FD22-9E74-3A40-A52E-CD09BCDA1BD6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C28592EC-7B5C-2C45-AEB6-713B321841E2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RFC</a:t>
          </a:r>
        </a:p>
      </dgm:t>
    </dgm:pt>
    <dgm:pt modelId="{699AD2A4-6777-8B4A-B108-61E8FF7E8C37}" type="parTrans" cxnId="{FB11E3B6-66DC-4944-AF1F-77D9FE502444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81FBCA62-031B-6745-A2D7-CBDA8FD21589}" type="sibTrans" cxnId="{FB11E3B6-66DC-4944-AF1F-77D9FE502444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511AB255-9B11-5748-9049-3A71C42B8DA5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DNS Blacklists</a:t>
          </a:r>
        </a:p>
      </dgm:t>
    </dgm:pt>
    <dgm:pt modelId="{F4AFB4EA-3FAF-8C44-A050-29205048B213}" type="parTrans" cxnId="{4A9626AA-7B79-9B47-9527-0FB5640F34D2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6BFCAEF3-D524-F540-9041-78171F7B8906}" type="sibTrans" cxnId="{4A9626AA-7B79-9B47-9527-0FB5640F34D2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656AB932-2B46-A04F-9467-CDD82A93156E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OWASP</a:t>
          </a:r>
        </a:p>
      </dgm:t>
    </dgm:pt>
    <dgm:pt modelId="{F2C1EE88-F0CB-E248-96A4-3725A8641195}" type="parTrans" cxnId="{FD316F67-9786-C244-BCF5-C90E9131E071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8593CCF7-7D25-654D-A734-8A5F7F5DB244}" type="sibTrans" cxnId="{FD316F67-9786-C244-BCF5-C90E9131E071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FC11E59A-DC93-5E4B-8A71-5328FF62F9DB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WINDOWS EVENTS</a:t>
          </a:r>
        </a:p>
      </dgm:t>
    </dgm:pt>
    <dgm:pt modelId="{73D0C5B7-858A-0146-AB77-F5A82730233A}" type="parTrans" cxnId="{6385F643-D792-BB42-883D-D55062B3D724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8261C988-1065-3B4E-B8BF-6428F829BBDF}" type="sibTrans" cxnId="{6385F643-D792-BB42-883D-D55062B3D724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2B254BD0-C65D-D74F-9DB8-13F970D5E950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HOST FIREWALL/AV</a:t>
          </a:r>
        </a:p>
      </dgm:t>
    </dgm:pt>
    <dgm:pt modelId="{F85294F5-55BD-9748-B399-8D6995AC713C}" type="parTrans" cxnId="{E5AE0A9E-C9F5-5A48-B9A4-D008E834EF20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FF8CC1E4-2049-8847-BAF8-747D4CC26DC3}" type="sibTrans" cxnId="{E5AE0A9E-C9F5-5A48-B9A4-D008E834EF20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F7F1755F-3ADF-6D4D-9217-F6625EB40DA3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DATA SCIENCE </a:t>
          </a:r>
        </a:p>
      </dgm:t>
    </dgm:pt>
    <dgm:pt modelId="{EFCDF0CC-7AD3-3D41-9026-1AFD6EC11CA7}" type="parTrans" cxnId="{8A1D731F-CD41-7149-B216-C482E69A769F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D8D50C56-4CA7-B14B-866E-80ED3B660891}" type="sibTrans" cxnId="{8A1D731F-CD41-7149-B216-C482E69A769F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D61FFF43-D2B2-7A43-9582-8CE1E68A4239}">
      <dgm:prSet/>
      <dgm:spPr/>
      <dgm:t>
        <a:bodyPr/>
        <a:lstStyle/>
        <a:p>
          <a:r>
            <a:rPr lang="en-US">
              <a:solidFill>
                <a:srgbClr val="7030A0"/>
              </a:solidFill>
            </a:rPr>
            <a:t>USING MATPLOTLIB AND SEABORN TO VISUALIZE DATA</a:t>
          </a:r>
        </a:p>
      </dgm:t>
    </dgm:pt>
    <dgm:pt modelId="{19FE61D1-4487-2A4B-8E57-B133A7A0677F}" type="parTrans" cxnId="{7DB77CEB-4C5B-5C4E-A0B7-1DD9F5BE4089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7ADBA759-238E-3F4C-A5A2-101D6CBB5A5C}" type="sibTrans" cxnId="{7DB77CEB-4C5B-5C4E-A0B7-1DD9F5BE4089}">
      <dgm:prSet/>
      <dgm:spPr/>
      <dgm:t>
        <a:bodyPr/>
        <a:lstStyle/>
        <a:p>
          <a:endParaRPr lang="en-US">
            <a:solidFill>
              <a:srgbClr val="7030A0"/>
            </a:solidFill>
          </a:endParaRPr>
        </a:p>
      </dgm:t>
    </dgm:pt>
    <dgm:pt modelId="{5099CC2C-D53F-1643-BBF8-C1ED3C66B9AE}" type="pres">
      <dgm:prSet presAssocID="{54882AF3-023C-994E-9BB3-9C7FDA080D45}" presName="linear" presStyleCnt="0">
        <dgm:presLayoutVars>
          <dgm:animLvl val="lvl"/>
          <dgm:resizeHandles val="exact"/>
        </dgm:presLayoutVars>
      </dgm:prSet>
      <dgm:spPr/>
    </dgm:pt>
    <dgm:pt modelId="{BC886EBC-7A5C-A94B-AD21-663D8C2167E2}" type="pres">
      <dgm:prSet presAssocID="{6FCA1C12-F849-CC4F-83C6-3C5B9FD0969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D8872C93-09AA-3141-91C3-EF81569D940B}" type="pres">
      <dgm:prSet presAssocID="{2E3F9249-3B79-8944-84E4-E1FBC952FE3C}" presName="spacer" presStyleCnt="0"/>
      <dgm:spPr/>
    </dgm:pt>
    <dgm:pt modelId="{53CAA0BD-4C97-434D-8C25-6E0D1F39B7D7}" type="pres">
      <dgm:prSet presAssocID="{510C19CC-19D9-974E-95B1-FECBEBF14C7D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6263AD19-B598-E14C-8650-76B983CFCB99}" type="pres">
      <dgm:prSet presAssocID="{2F667A15-DAF3-654D-9CAE-63351BCA1C32}" presName="spacer" presStyleCnt="0"/>
      <dgm:spPr/>
    </dgm:pt>
    <dgm:pt modelId="{D83E9842-3F8F-C84B-9BD3-2271D702512C}" type="pres">
      <dgm:prSet presAssocID="{47E0F70F-DA24-5B42-BAD2-7B35B3197922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41D61F4E-E2DC-7249-A4FA-31991168CEA9}" type="pres">
      <dgm:prSet presAssocID="{1255AD2C-546A-0C4D-BB8D-A6AB710C4A61}" presName="spacer" presStyleCnt="0"/>
      <dgm:spPr/>
    </dgm:pt>
    <dgm:pt modelId="{CF315451-A9A7-A148-B53F-259D2C5CC332}" type="pres">
      <dgm:prSet presAssocID="{C28592EC-7B5C-2C45-AEB6-713B321841E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B3D86C3E-EEBA-4E4E-976C-16E727B16E9F}" type="pres">
      <dgm:prSet presAssocID="{81FBCA62-031B-6745-A2D7-CBDA8FD21589}" presName="spacer" presStyleCnt="0"/>
      <dgm:spPr/>
    </dgm:pt>
    <dgm:pt modelId="{9B991B6D-34A9-CF45-9E35-044A2A9A7EB0}" type="pres">
      <dgm:prSet presAssocID="{511AB255-9B11-5748-9049-3A71C42B8DA5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E65A445-A9E6-9043-8AFB-EC345EB4E082}" type="pres">
      <dgm:prSet presAssocID="{6BFCAEF3-D524-F540-9041-78171F7B8906}" presName="spacer" presStyleCnt="0"/>
      <dgm:spPr/>
    </dgm:pt>
    <dgm:pt modelId="{0D58B360-8FD5-7742-80E8-86562067DBB5}" type="pres">
      <dgm:prSet presAssocID="{656AB932-2B46-A04F-9467-CDD82A93156E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87FB3B0A-A244-C04D-8B51-11DC7B18E4CB}" type="pres">
      <dgm:prSet presAssocID="{8593CCF7-7D25-654D-A734-8A5F7F5DB244}" presName="spacer" presStyleCnt="0"/>
      <dgm:spPr/>
    </dgm:pt>
    <dgm:pt modelId="{05CA4A56-B44B-624D-8B1C-78F1CFD875B2}" type="pres">
      <dgm:prSet presAssocID="{FC11E59A-DC93-5E4B-8A71-5328FF62F9D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372BF950-B6E0-A44E-8C79-0D41A94D8DE6}" type="pres">
      <dgm:prSet presAssocID="{8261C988-1065-3B4E-B8BF-6428F829BBDF}" presName="spacer" presStyleCnt="0"/>
      <dgm:spPr/>
    </dgm:pt>
    <dgm:pt modelId="{A4BC7647-98F5-BE44-B9C6-793684DD6C63}" type="pres">
      <dgm:prSet presAssocID="{2B254BD0-C65D-D74F-9DB8-13F970D5E950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7F554B92-21D3-4245-85F6-5730FDA80589}" type="pres">
      <dgm:prSet presAssocID="{FF8CC1E4-2049-8847-BAF8-747D4CC26DC3}" presName="spacer" presStyleCnt="0"/>
      <dgm:spPr/>
    </dgm:pt>
    <dgm:pt modelId="{5EB0563F-2C23-514C-B2E1-0DD7150CECC9}" type="pres">
      <dgm:prSet presAssocID="{F7F1755F-3ADF-6D4D-9217-F6625EB40DA3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37B54CC0-1DCD-1643-B9C6-ACC37983F093}" type="pres">
      <dgm:prSet presAssocID="{D8D50C56-4CA7-B14B-866E-80ED3B660891}" presName="spacer" presStyleCnt="0"/>
      <dgm:spPr/>
    </dgm:pt>
    <dgm:pt modelId="{5341189F-BF1C-0347-83E6-0897F3F7605C}" type="pres">
      <dgm:prSet presAssocID="{D61FFF43-D2B2-7A43-9582-8CE1E68A4239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A4E6B60D-5801-3F4E-A782-80362753EB0C}" type="presOf" srcId="{C28592EC-7B5C-2C45-AEB6-713B321841E2}" destId="{CF315451-A9A7-A148-B53F-259D2C5CC332}" srcOrd="0" destOrd="0" presId="urn:microsoft.com/office/officeart/2005/8/layout/vList2"/>
    <dgm:cxn modelId="{8A1D731F-CD41-7149-B216-C482E69A769F}" srcId="{54882AF3-023C-994E-9BB3-9C7FDA080D45}" destId="{F7F1755F-3ADF-6D4D-9217-F6625EB40DA3}" srcOrd="8" destOrd="0" parTransId="{EFCDF0CC-7AD3-3D41-9026-1AFD6EC11CA7}" sibTransId="{D8D50C56-4CA7-B14B-866E-80ED3B660891}"/>
    <dgm:cxn modelId="{FEA6FD22-9E74-3A40-A52E-CD09BCDA1BD6}" srcId="{54882AF3-023C-994E-9BB3-9C7FDA080D45}" destId="{47E0F70F-DA24-5B42-BAD2-7B35B3197922}" srcOrd="2" destOrd="0" parTransId="{71D47B06-89AD-6143-B479-A948F784291A}" sibTransId="{1255AD2C-546A-0C4D-BB8D-A6AB710C4A61}"/>
    <dgm:cxn modelId="{7ABE2B24-CD1B-3747-9818-CEFBAB2B544F}" srcId="{54882AF3-023C-994E-9BB3-9C7FDA080D45}" destId="{6FCA1C12-F849-CC4F-83C6-3C5B9FD09696}" srcOrd="0" destOrd="0" parTransId="{C3D7B998-B3B8-EB4B-AD8F-0EB3481E2047}" sibTransId="{2E3F9249-3B79-8944-84E4-E1FBC952FE3C}"/>
    <dgm:cxn modelId="{E22D213B-63D2-3A4D-A706-D3131E503006}" type="presOf" srcId="{47E0F70F-DA24-5B42-BAD2-7B35B3197922}" destId="{D83E9842-3F8F-C84B-9BD3-2271D702512C}" srcOrd="0" destOrd="0" presId="urn:microsoft.com/office/officeart/2005/8/layout/vList2"/>
    <dgm:cxn modelId="{6385F643-D792-BB42-883D-D55062B3D724}" srcId="{54882AF3-023C-994E-9BB3-9C7FDA080D45}" destId="{FC11E59A-DC93-5E4B-8A71-5328FF62F9DB}" srcOrd="6" destOrd="0" parTransId="{73D0C5B7-858A-0146-AB77-F5A82730233A}" sibTransId="{8261C988-1065-3B4E-B8BF-6428F829BBDF}"/>
    <dgm:cxn modelId="{B46CBD46-3690-B442-B40C-EB771307CA3C}" type="presOf" srcId="{D61FFF43-D2B2-7A43-9582-8CE1E68A4239}" destId="{5341189F-BF1C-0347-83E6-0897F3F7605C}" srcOrd="0" destOrd="0" presId="urn:microsoft.com/office/officeart/2005/8/layout/vList2"/>
    <dgm:cxn modelId="{A41D755B-4D5A-7347-884E-DE77D9C5325C}" type="presOf" srcId="{2B254BD0-C65D-D74F-9DB8-13F970D5E950}" destId="{A4BC7647-98F5-BE44-B9C6-793684DD6C63}" srcOrd="0" destOrd="0" presId="urn:microsoft.com/office/officeart/2005/8/layout/vList2"/>
    <dgm:cxn modelId="{1179D760-E1D5-2A42-9CC8-C7D7F932A247}" type="presOf" srcId="{656AB932-2B46-A04F-9467-CDD82A93156E}" destId="{0D58B360-8FD5-7742-80E8-86562067DBB5}" srcOrd="0" destOrd="0" presId="urn:microsoft.com/office/officeart/2005/8/layout/vList2"/>
    <dgm:cxn modelId="{FD316F67-9786-C244-BCF5-C90E9131E071}" srcId="{54882AF3-023C-994E-9BB3-9C7FDA080D45}" destId="{656AB932-2B46-A04F-9467-CDD82A93156E}" srcOrd="5" destOrd="0" parTransId="{F2C1EE88-F0CB-E248-96A4-3725A8641195}" sibTransId="{8593CCF7-7D25-654D-A734-8A5F7F5DB244}"/>
    <dgm:cxn modelId="{E5AE0A9E-C9F5-5A48-B9A4-D008E834EF20}" srcId="{54882AF3-023C-994E-9BB3-9C7FDA080D45}" destId="{2B254BD0-C65D-D74F-9DB8-13F970D5E950}" srcOrd="7" destOrd="0" parTransId="{F85294F5-55BD-9748-B399-8D6995AC713C}" sibTransId="{FF8CC1E4-2049-8847-BAF8-747D4CC26DC3}"/>
    <dgm:cxn modelId="{369B11A8-9884-BF44-A88D-8B539A61BBA7}" type="presOf" srcId="{54882AF3-023C-994E-9BB3-9C7FDA080D45}" destId="{5099CC2C-D53F-1643-BBF8-C1ED3C66B9AE}" srcOrd="0" destOrd="0" presId="urn:microsoft.com/office/officeart/2005/8/layout/vList2"/>
    <dgm:cxn modelId="{4A9626AA-7B79-9B47-9527-0FB5640F34D2}" srcId="{54882AF3-023C-994E-9BB3-9C7FDA080D45}" destId="{511AB255-9B11-5748-9049-3A71C42B8DA5}" srcOrd="4" destOrd="0" parTransId="{F4AFB4EA-3FAF-8C44-A050-29205048B213}" sibTransId="{6BFCAEF3-D524-F540-9041-78171F7B8906}"/>
    <dgm:cxn modelId="{8DC573AB-6EC5-6348-AECB-ACD76C282714}" type="presOf" srcId="{F7F1755F-3ADF-6D4D-9217-F6625EB40DA3}" destId="{5EB0563F-2C23-514C-B2E1-0DD7150CECC9}" srcOrd="0" destOrd="0" presId="urn:microsoft.com/office/officeart/2005/8/layout/vList2"/>
    <dgm:cxn modelId="{FB11E3B6-66DC-4944-AF1F-77D9FE502444}" srcId="{54882AF3-023C-994E-9BB3-9C7FDA080D45}" destId="{C28592EC-7B5C-2C45-AEB6-713B321841E2}" srcOrd="3" destOrd="0" parTransId="{699AD2A4-6777-8B4A-B108-61E8FF7E8C37}" sibTransId="{81FBCA62-031B-6745-A2D7-CBDA8FD21589}"/>
    <dgm:cxn modelId="{512D10BE-7211-E248-9D0D-11D88A69CE90}" type="presOf" srcId="{511AB255-9B11-5748-9049-3A71C42B8DA5}" destId="{9B991B6D-34A9-CF45-9E35-044A2A9A7EB0}" srcOrd="0" destOrd="0" presId="urn:microsoft.com/office/officeart/2005/8/layout/vList2"/>
    <dgm:cxn modelId="{A9AAA0C7-3BA0-334C-A90D-69DACF1C59D2}" srcId="{54882AF3-023C-994E-9BB3-9C7FDA080D45}" destId="{510C19CC-19D9-974E-95B1-FECBEBF14C7D}" srcOrd="1" destOrd="0" parTransId="{1A423DD5-5D17-194E-AE10-720B7D8F8BC2}" sibTransId="{2F667A15-DAF3-654D-9CAE-63351BCA1C32}"/>
    <dgm:cxn modelId="{205FA1DE-C737-C54C-8707-4EF6DC78B8A1}" type="presOf" srcId="{510C19CC-19D9-974E-95B1-FECBEBF14C7D}" destId="{53CAA0BD-4C97-434D-8C25-6E0D1F39B7D7}" srcOrd="0" destOrd="0" presId="urn:microsoft.com/office/officeart/2005/8/layout/vList2"/>
    <dgm:cxn modelId="{714F01E7-D96D-9748-A4EB-573DED586B3E}" type="presOf" srcId="{FC11E59A-DC93-5E4B-8A71-5328FF62F9DB}" destId="{05CA4A56-B44B-624D-8B1C-78F1CFD875B2}" srcOrd="0" destOrd="0" presId="urn:microsoft.com/office/officeart/2005/8/layout/vList2"/>
    <dgm:cxn modelId="{7DB77CEB-4C5B-5C4E-A0B7-1DD9F5BE4089}" srcId="{54882AF3-023C-994E-9BB3-9C7FDA080D45}" destId="{D61FFF43-D2B2-7A43-9582-8CE1E68A4239}" srcOrd="9" destOrd="0" parTransId="{19FE61D1-4487-2A4B-8E57-B133A7A0677F}" sibTransId="{7ADBA759-238E-3F4C-A5A2-101D6CBB5A5C}"/>
    <dgm:cxn modelId="{3C7C0DEE-DD56-614D-B266-088A8B09A34D}" type="presOf" srcId="{6FCA1C12-F849-CC4F-83C6-3C5B9FD09696}" destId="{BC886EBC-7A5C-A94B-AD21-663D8C2167E2}" srcOrd="0" destOrd="0" presId="urn:microsoft.com/office/officeart/2005/8/layout/vList2"/>
    <dgm:cxn modelId="{60077308-268A-C949-96FB-E1E7284885B8}" type="presParOf" srcId="{5099CC2C-D53F-1643-BBF8-C1ED3C66B9AE}" destId="{BC886EBC-7A5C-A94B-AD21-663D8C2167E2}" srcOrd="0" destOrd="0" presId="urn:microsoft.com/office/officeart/2005/8/layout/vList2"/>
    <dgm:cxn modelId="{B36CEFFB-92ED-A342-ADCF-067617F42424}" type="presParOf" srcId="{5099CC2C-D53F-1643-BBF8-C1ED3C66B9AE}" destId="{D8872C93-09AA-3141-91C3-EF81569D940B}" srcOrd="1" destOrd="0" presId="urn:microsoft.com/office/officeart/2005/8/layout/vList2"/>
    <dgm:cxn modelId="{2DED2CCB-5625-6448-A04C-0855F3BAB3B4}" type="presParOf" srcId="{5099CC2C-D53F-1643-BBF8-C1ED3C66B9AE}" destId="{53CAA0BD-4C97-434D-8C25-6E0D1F39B7D7}" srcOrd="2" destOrd="0" presId="urn:microsoft.com/office/officeart/2005/8/layout/vList2"/>
    <dgm:cxn modelId="{DA4FEDE5-E865-F740-A4C6-D08F6CA5C45A}" type="presParOf" srcId="{5099CC2C-D53F-1643-BBF8-C1ED3C66B9AE}" destId="{6263AD19-B598-E14C-8650-76B983CFCB99}" srcOrd="3" destOrd="0" presId="urn:microsoft.com/office/officeart/2005/8/layout/vList2"/>
    <dgm:cxn modelId="{2A393009-7A96-B041-AAA5-71D0F7CC0D81}" type="presParOf" srcId="{5099CC2C-D53F-1643-BBF8-C1ED3C66B9AE}" destId="{D83E9842-3F8F-C84B-9BD3-2271D702512C}" srcOrd="4" destOrd="0" presId="urn:microsoft.com/office/officeart/2005/8/layout/vList2"/>
    <dgm:cxn modelId="{32882B7F-8C9F-474D-8A3A-DC3F7966E4D9}" type="presParOf" srcId="{5099CC2C-D53F-1643-BBF8-C1ED3C66B9AE}" destId="{41D61F4E-E2DC-7249-A4FA-31991168CEA9}" srcOrd="5" destOrd="0" presId="urn:microsoft.com/office/officeart/2005/8/layout/vList2"/>
    <dgm:cxn modelId="{CFFD711E-F17B-F64C-AB22-DD6FD80376E3}" type="presParOf" srcId="{5099CC2C-D53F-1643-BBF8-C1ED3C66B9AE}" destId="{CF315451-A9A7-A148-B53F-259D2C5CC332}" srcOrd="6" destOrd="0" presId="urn:microsoft.com/office/officeart/2005/8/layout/vList2"/>
    <dgm:cxn modelId="{B8E7263C-FD87-C744-B4B9-A6A91B985522}" type="presParOf" srcId="{5099CC2C-D53F-1643-BBF8-C1ED3C66B9AE}" destId="{B3D86C3E-EEBA-4E4E-976C-16E727B16E9F}" srcOrd="7" destOrd="0" presId="urn:microsoft.com/office/officeart/2005/8/layout/vList2"/>
    <dgm:cxn modelId="{61C29872-8D6D-1442-A2C4-0E23E32FA7B3}" type="presParOf" srcId="{5099CC2C-D53F-1643-BBF8-C1ED3C66B9AE}" destId="{9B991B6D-34A9-CF45-9E35-044A2A9A7EB0}" srcOrd="8" destOrd="0" presId="urn:microsoft.com/office/officeart/2005/8/layout/vList2"/>
    <dgm:cxn modelId="{FC6E1077-233C-C44D-8CF8-7C7DC6DF413B}" type="presParOf" srcId="{5099CC2C-D53F-1643-BBF8-C1ED3C66B9AE}" destId="{7E65A445-A9E6-9043-8AFB-EC345EB4E082}" srcOrd="9" destOrd="0" presId="urn:microsoft.com/office/officeart/2005/8/layout/vList2"/>
    <dgm:cxn modelId="{6D132482-DFB1-8949-AB1F-42783F2A9F73}" type="presParOf" srcId="{5099CC2C-D53F-1643-BBF8-C1ED3C66B9AE}" destId="{0D58B360-8FD5-7742-80E8-86562067DBB5}" srcOrd="10" destOrd="0" presId="urn:microsoft.com/office/officeart/2005/8/layout/vList2"/>
    <dgm:cxn modelId="{562B15CE-2157-F048-9D2D-4528243371AC}" type="presParOf" srcId="{5099CC2C-D53F-1643-BBF8-C1ED3C66B9AE}" destId="{87FB3B0A-A244-C04D-8B51-11DC7B18E4CB}" srcOrd="11" destOrd="0" presId="urn:microsoft.com/office/officeart/2005/8/layout/vList2"/>
    <dgm:cxn modelId="{D6D3F8DF-B918-7745-87D5-03F775C716A2}" type="presParOf" srcId="{5099CC2C-D53F-1643-BBF8-C1ED3C66B9AE}" destId="{05CA4A56-B44B-624D-8B1C-78F1CFD875B2}" srcOrd="12" destOrd="0" presId="urn:microsoft.com/office/officeart/2005/8/layout/vList2"/>
    <dgm:cxn modelId="{07B10048-C4D3-8A43-8029-111ECD7AC5BA}" type="presParOf" srcId="{5099CC2C-D53F-1643-BBF8-C1ED3C66B9AE}" destId="{372BF950-B6E0-A44E-8C79-0D41A94D8DE6}" srcOrd="13" destOrd="0" presId="urn:microsoft.com/office/officeart/2005/8/layout/vList2"/>
    <dgm:cxn modelId="{33482776-CD1C-3445-98F4-24190D9EA246}" type="presParOf" srcId="{5099CC2C-D53F-1643-BBF8-C1ED3C66B9AE}" destId="{A4BC7647-98F5-BE44-B9C6-793684DD6C63}" srcOrd="14" destOrd="0" presId="urn:microsoft.com/office/officeart/2005/8/layout/vList2"/>
    <dgm:cxn modelId="{25A606D8-573C-7D42-A48A-66FDD9E09FF9}" type="presParOf" srcId="{5099CC2C-D53F-1643-BBF8-C1ED3C66B9AE}" destId="{7F554B92-21D3-4245-85F6-5730FDA80589}" srcOrd="15" destOrd="0" presId="urn:microsoft.com/office/officeart/2005/8/layout/vList2"/>
    <dgm:cxn modelId="{2552D11F-F14F-7242-A757-5168D5683226}" type="presParOf" srcId="{5099CC2C-D53F-1643-BBF8-C1ED3C66B9AE}" destId="{5EB0563F-2C23-514C-B2E1-0DD7150CECC9}" srcOrd="16" destOrd="0" presId="urn:microsoft.com/office/officeart/2005/8/layout/vList2"/>
    <dgm:cxn modelId="{7BBC3579-C5F8-5540-98DD-B1D75FA9EBC5}" type="presParOf" srcId="{5099CC2C-D53F-1643-BBF8-C1ED3C66B9AE}" destId="{37B54CC0-1DCD-1643-B9C6-ACC37983F093}" srcOrd="17" destOrd="0" presId="urn:microsoft.com/office/officeart/2005/8/layout/vList2"/>
    <dgm:cxn modelId="{0F878F3D-404F-E640-95EA-890535A05E67}" type="presParOf" srcId="{5099CC2C-D53F-1643-BBF8-C1ED3C66B9AE}" destId="{5341189F-BF1C-0347-83E6-0897F3F7605C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2FF557-74A1-AA41-96E5-994A91A46CC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8D6F31-1F00-F34C-B769-C511AB33F9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 Tips to gather more views and be up in recruiter searches</a:t>
          </a:r>
        </a:p>
      </dgm:t>
    </dgm:pt>
    <dgm:pt modelId="{FF78B2B3-9573-1346-8D34-F168096423E9}" type="parTrans" cxnId="{8D2F69F7-3489-994F-8CC2-A9A583E87909}">
      <dgm:prSet/>
      <dgm:spPr/>
      <dgm:t>
        <a:bodyPr/>
        <a:lstStyle/>
        <a:p>
          <a:endParaRPr lang="en-US"/>
        </a:p>
      </dgm:t>
    </dgm:pt>
    <dgm:pt modelId="{74072D79-680E-BA4A-9EC6-A5472DD04B8F}" type="sibTrans" cxnId="{8D2F69F7-3489-994F-8CC2-A9A583E879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2D52DE-FEA8-2D45-9E78-B50D93D8FC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Resume tips to make sure that all the information is clear</a:t>
          </a:r>
        </a:p>
      </dgm:t>
    </dgm:pt>
    <dgm:pt modelId="{7509E03D-FB34-2B45-A0DB-D6D9F72BA764}" type="parTrans" cxnId="{97177C52-6327-9A4C-BF58-7C8936E1B335}">
      <dgm:prSet/>
      <dgm:spPr/>
      <dgm:t>
        <a:bodyPr/>
        <a:lstStyle/>
        <a:p>
          <a:endParaRPr lang="en-US"/>
        </a:p>
      </dgm:t>
    </dgm:pt>
    <dgm:pt modelId="{375B5482-B4C6-CC46-B038-88C0B7B56386}" type="sibTrans" cxnId="{97177C52-6327-9A4C-BF58-7C8936E1B3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0C36FA-391D-6348-9CE8-C3948236F1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Networking techniques that will assist in connecting with recruiters and making sure the interest is displayed</a:t>
          </a:r>
        </a:p>
      </dgm:t>
    </dgm:pt>
    <dgm:pt modelId="{65B45B0D-C96F-794C-A458-7303A438F8D6}" type="parTrans" cxnId="{DC8E1FC0-CAE5-6449-BD24-1C2C57AC20E7}">
      <dgm:prSet/>
      <dgm:spPr/>
      <dgm:t>
        <a:bodyPr/>
        <a:lstStyle/>
        <a:p>
          <a:endParaRPr lang="en-US"/>
        </a:p>
      </dgm:t>
    </dgm:pt>
    <dgm:pt modelId="{C7780ACB-0AF5-E34C-BB34-C3FD516434AC}" type="sibTrans" cxnId="{DC8E1FC0-CAE5-6449-BD24-1C2C57AC20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54B440-3DC6-9B4D-A48F-547530F65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Interview preparation techniques</a:t>
          </a:r>
        </a:p>
      </dgm:t>
    </dgm:pt>
    <dgm:pt modelId="{48561E26-2C86-DC44-82A6-D88E448C2663}" type="parTrans" cxnId="{8BE3770F-E1CE-4E45-9BE8-D3A18D0B87A7}">
      <dgm:prSet/>
      <dgm:spPr/>
      <dgm:t>
        <a:bodyPr/>
        <a:lstStyle/>
        <a:p>
          <a:endParaRPr lang="en-US"/>
        </a:p>
      </dgm:t>
    </dgm:pt>
    <dgm:pt modelId="{F39DE592-E726-E94E-8E94-6926C12A47E9}" type="sibTrans" cxnId="{8BE3770F-E1CE-4E45-9BE8-D3A18D0B87A7}">
      <dgm:prSet/>
      <dgm:spPr/>
      <dgm:t>
        <a:bodyPr/>
        <a:lstStyle/>
        <a:p>
          <a:endParaRPr lang="en-US"/>
        </a:p>
      </dgm:t>
    </dgm:pt>
    <dgm:pt modelId="{DC20EC66-F917-4F74-AC2B-FC92D86D00A7}" type="pres">
      <dgm:prSet presAssocID="{4F2FF557-74A1-AA41-96E5-994A91A46CCD}" presName="root" presStyleCnt="0">
        <dgm:presLayoutVars>
          <dgm:dir/>
          <dgm:resizeHandles val="exact"/>
        </dgm:presLayoutVars>
      </dgm:prSet>
      <dgm:spPr/>
    </dgm:pt>
    <dgm:pt modelId="{A23B8DD8-00AB-4828-96D0-7D1033FDD9D2}" type="pres">
      <dgm:prSet presAssocID="{4F2FF557-74A1-AA41-96E5-994A91A46CCD}" presName="container" presStyleCnt="0">
        <dgm:presLayoutVars>
          <dgm:dir/>
          <dgm:resizeHandles val="exact"/>
        </dgm:presLayoutVars>
      </dgm:prSet>
      <dgm:spPr/>
    </dgm:pt>
    <dgm:pt modelId="{7A6F0225-D9C3-42F8-B004-D3FE2852E878}" type="pres">
      <dgm:prSet presAssocID="{6E8D6F31-1F00-F34C-B769-C511AB33F97E}" presName="compNode" presStyleCnt="0"/>
      <dgm:spPr/>
    </dgm:pt>
    <dgm:pt modelId="{1A0B3F11-E510-476A-AE71-6E5A8DF35E37}" type="pres">
      <dgm:prSet presAssocID="{6E8D6F31-1F00-F34C-B769-C511AB33F97E}" presName="iconBgRect" presStyleLbl="bgShp" presStyleIdx="0" presStyleCnt="4"/>
      <dgm:spPr/>
    </dgm:pt>
    <dgm:pt modelId="{8C260B42-FD20-4CB4-B99F-A7D15952402E}" type="pres">
      <dgm:prSet presAssocID="{6E8D6F31-1F00-F34C-B769-C511AB33F9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51478F5-FB73-48C1-AE21-77F64220A83A}" type="pres">
      <dgm:prSet presAssocID="{6E8D6F31-1F00-F34C-B769-C511AB33F97E}" presName="spaceRect" presStyleCnt="0"/>
      <dgm:spPr/>
    </dgm:pt>
    <dgm:pt modelId="{7BD33F1B-06C5-4B6E-BE5A-2FFAA6C60EF2}" type="pres">
      <dgm:prSet presAssocID="{6E8D6F31-1F00-F34C-B769-C511AB33F97E}" presName="textRect" presStyleLbl="revTx" presStyleIdx="0" presStyleCnt="4">
        <dgm:presLayoutVars>
          <dgm:chMax val="1"/>
          <dgm:chPref val="1"/>
        </dgm:presLayoutVars>
      </dgm:prSet>
      <dgm:spPr/>
    </dgm:pt>
    <dgm:pt modelId="{EF6B76CB-E240-47D3-8DEF-BF8DFC71F574}" type="pres">
      <dgm:prSet presAssocID="{74072D79-680E-BA4A-9EC6-A5472DD04B8F}" presName="sibTrans" presStyleLbl="sibTrans2D1" presStyleIdx="0" presStyleCnt="0"/>
      <dgm:spPr/>
    </dgm:pt>
    <dgm:pt modelId="{93C3F95D-3D21-40C8-8ABE-A3D4C397EEDF}" type="pres">
      <dgm:prSet presAssocID="{A02D52DE-FEA8-2D45-9E78-B50D93D8FC12}" presName="compNode" presStyleCnt="0"/>
      <dgm:spPr/>
    </dgm:pt>
    <dgm:pt modelId="{F14C9089-E7FE-4198-B86A-9D03F593E8FF}" type="pres">
      <dgm:prSet presAssocID="{A02D52DE-FEA8-2D45-9E78-B50D93D8FC12}" presName="iconBgRect" presStyleLbl="bgShp" presStyleIdx="1" presStyleCnt="4"/>
      <dgm:spPr/>
    </dgm:pt>
    <dgm:pt modelId="{589392B1-FB2E-489D-93F1-B3C4DF604B4C}" type="pres">
      <dgm:prSet presAssocID="{A02D52DE-FEA8-2D45-9E78-B50D93D8FC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3C87218-9D3D-4A6F-8B6E-FA906468C0EF}" type="pres">
      <dgm:prSet presAssocID="{A02D52DE-FEA8-2D45-9E78-B50D93D8FC12}" presName="spaceRect" presStyleCnt="0"/>
      <dgm:spPr/>
    </dgm:pt>
    <dgm:pt modelId="{9CB7083C-4C50-4BA0-B7C7-DA520B74EECD}" type="pres">
      <dgm:prSet presAssocID="{A02D52DE-FEA8-2D45-9E78-B50D93D8FC12}" presName="textRect" presStyleLbl="revTx" presStyleIdx="1" presStyleCnt="4">
        <dgm:presLayoutVars>
          <dgm:chMax val="1"/>
          <dgm:chPref val="1"/>
        </dgm:presLayoutVars>
      </dgm:prSet>
      <dgm:spPr/>
    </dgm:pt>
    <dgm:pt modelId="{C11A584D-7935-4B85-B7E7-71960E8D5B14}" type="pres">
      <dgm:prSet presAssocID="{375B5482-B4C6-CC46-B038-88C0B7B56386}" presName="sibTrans" presStyleLbl="sibTrans2D1" presStyleIdx="0" presStyleCnt="0"/>
      <dgm:spPr/>
    </dgm:pt>
    <dgm:pt modelId="{F3E78F99-DD0D-4C6C-87B1-901C53457A1E}" type="pres">
      <dgm:prSet presAssocID="{700C36FA-391D-6348-9CE8-C3948236F1C5}" presName="compNode" presStyleCnt="0"/>
      <dgm:spPr/>
    </dgm:pt>
    <dgm:pt modelId="{BD3FEECE-F3F4-426E-A802-DB68704DD4A0}" type="pres">
      <dgm:prSet presAssocID="{700C36FA-391D-6348-9CE8-C3948236F1C5}" presName="iconBgRect" presStyleLbl="bgShp" presStyleIdx="2" presStyleCnt="4"/>
      <dgm:spPr/>
    </dgm:pt>
    <dgm:pt modelId="{8670D001-A039-4B1B-A58B-86EE59FF5C59}" type="pres">
      <dgm:prSet presAssocID="{700C36FA-391D-6348-9CE8-C3948236F1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2F2BDD9-E2B0-4663-A4D6-6EF40C5E270C}" type="pres">
      <dgm:prSet presAssocID="{700C36FA-391D-6348-9CE8-C3948236F1C5}" presName="spaceRect" presStyleCnt="0"/>
      <dgm:spPr/>
    </dgm:pt>
    <dgm:pt modelId="{24CF2824-BD2C-44A4-81B1-0673ACA668D4}" type="pres">
      <dgm:prSet presAssocID="{700C36FA-391D-6348-9CE8-C3948236F1C5}" presName="textRect" presStyleLbl="revTx" presStyleIdx="2" presStyleCnt="4">
        <dgm:presLayoutVars>
          <dgm:chMax val="1"/>
          <dgm:chPref val="1"/>
        </dgm:presLayoutVars>
      </dgm:prSet>
      <dgm:spPr/>
    </dgm:pt>
    <dgm:pt modelId="{9DA1F9D8-6108-44B8-958C-25F27BECEACB}" type="pres">
      <dgm:prSet presAssocID="{C7780ACB-0AF5-E34C-BB34-C3FD516434AC}" presName="sibTrans" presStyleLbl="sibTrans2D1" presStyleIdx="0" presStyleCnt="0"/>
      <dgm:spPr/>
    </dgm:pt>
    <dgm:pt modelId="{CA7E7BDB-F377-410D-9316-7C95F98E5FF3}" type="pres">
      <dgm:prSet presAssocID="{1854B440-3DC6-9B4D-A48F-547530F65419}" presName="compNode" presStyleCnt="0"/>
      <dgm:spPr/>
    </dgm:pt>
    <dgm:pt modelId="{2C7FD7A6-C942-479E-8DA8-2A8443268C53}" type="pres">
      <dgm:prSet presAssocID="{1854B440-3DC6-9B4D-A48F-547530F65419}" presName="iconBgRect" presStyleLbl="bgShp" presStyleIdx="3" presStyleCnt="4"/>
      <dgm:spPr/>
    </dgm:pt>
    <dgm:pt modelId="{20ED8712-676B-4236-A50B-C080F15CA949}" type="pres">
      <dgm:prSet presAssocID="{1854B440-3DC6-9B4D-A48F-547530F654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DC657F6-0A81-4068-B558-07CABF4E8B65}" type="pres">
      <dgm:prSet presAssocID="{1854B440-3DC6-9B4D-A48F-547530F65419}" presName="spaceRect" presStyleCnt="0"/>
      <dgm:spPr/>
    </dgm:pt>
    <dgm:pt modelId="{E3B5D23C-82C3-4997-B33E-21D3D60F128F}" type="pres">
      <dgm:prSet presAssocID="{1854B440-3DC6-9B4D-A48F-547530F654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591D0E-CD0E-E345-8B97-CFEE5F5AE0D8}" type="presOf" srcId="{A02D52DE-FEA8-2D45-9E78-B50D93D8FC12}" destId="{9CB7083C-4C50-4BA0-B7C7-DA520B74EECD}" srcOrd="0" destOrd="0" presId="urn:microsoft.com/office/officeart/2018/2/layout/IconCircleList"/>
    <dgm:cxn modelId="{8BE3770F-E1CE-4E45-9BE8-D3A18D0B87A7}" srcId="{4F2FF557-74A1-AA41-96E5-994A91A46CCD}" destId="{1854B440-3DC6-9B4D-A48F-547530F65419}" srcOrd="3" destOrd="0" parTransId="{48561E26-2C86-DC44-82A6-D88E448C2663}" sibTransId="{F39DE592-E726-E94E-8E94-6926C12A47E9}"/>
    <dgm:cxn modelId="{346BE712-CB01-434C-B413-88FE4509C284}" type="presOf" srcId="{74072D79-680E-BA4A-9EC6-A5472DD04B8F}" destId="{EF6B76CB-E240-47D3-8DEF-BF8DFC71F574}" srcOrd="0" destOrd="0" presId="urn:microsoft.com/office/officeart/2018/2/layout/IconCircleList"/>
    <dgm:cxn modelId="{65DB323D-E14F-E64A-8224-FFCB873ECEDD}" type="presOf" srcId="{C7780ACB-0AF5-E34C-BB34-C3FD516434AC}" destId="{9DA1F9D8-6108-44B8-958C-25F27BECEACB}" srcOrd="0" destOrd="0" presId="urn:microsoft.com/office/officeart/2018/2/layout/IconCircleList"/>
    <dgm:cxn modelId="{9D64D04F-3015-3041-BAB8-BEFB5BD09EB1}" type="presOf" srcId="{700C36FA-391D-6348-9CE8-C3948236F1C5}" destId="{24CF2824-BD2C-44A4-81B1-0673ACA668D4}" srcOrd="0" destOrd="0" presId="urn:microsoft.com/office/officeart/2018/2/layout/IconCircleList"/>
    <dgm:cxn modelId="{97177C52-6327-9A4C-BF58-7C8936E1B335}" srcId="{4F2FF557-74A1-AA41-96E5-994A91A46CCD}" destId="{A02D52DE-FEA8-2D45-9E78-B50D93D8FC12}" srcOrd="1" destOrd="0" parTransId="{7509E03D-FB34-2B45-A0DB-D6D9F72BA764}" sibTransId="{375B5482-B4C6-CC46-B038-88C0B7B56386}"/>
    <dgm:cxn modelId="{3249CD80-244A-F842-9C55-B239FD68D4BE}" type="presOf" srcId="{375B5482-B4C6-CC46-B038-88C0B7B56386}" destId="{C11A584D-7935-4B85-B7E7-71960E8D5B14}" srcOrd="0" destOrd="0" presId="urn:microsoft.com/office/officeart/2018/2/layout/IconCircleList"/>
    <dgm:cxn modelId="{DC8E1FC0-CAE5-6449-BD24-1C2C57AC20E7}" srcId="{4F2FF557-74A1-AA41-96E5-994A91A46CCD}" destId="{700C36FA-391D-6348-9CE8-C3948236F1C5}" srcOrd="2" destOrd="0" parTransId="{65B45B0D-C96F-794C-A458-7303A438F8D6}" sibTransId="{C7780ACB-0AF5-E34C-BB34-C3FD516434AC}"/>
    <dgm:cxn modelId="{8CDF49C8-82CA-0A4F-B76B-ED919319F9FF}" type="presOf" srcId="{1854B440-3DC6-9B4D-A48F-547530F65419}" destId="{E3B5D23C-82C3-4997-B33E-21D3D60F128F}" srcOrd="0" destOrd="0" presId="urn:microsoft.com/office/officeart/2018/2/layout/IconCircleList"/>
    <dgm:cxn modelId="{87D4CDDB-479F-2447-B184-00E91EAC10A7}" type="presOf" srcId="{6E8D6F31-1F00-F34C-B769-C511AB33F97E}" destId="{7BD33F1B-06C5-4B6E-BE5A-2FFAA6C60EF2}" srcOrd="0" destOrd="0" presId="urn:microsoft.com/office/officeart/2018/2/layout/IconCircleList"/>
    <dgm:cxn modelId="{C3FAD6E6-69D2-F744-A6B0-09B9C312984B}" type="presOf" srcId="{4F2FF557-74A1-AA41-96E5-994A91A46CCD}" destId="{DC20EC66-F917-4F74-AC2B-FC92D86D00A7}" srcOrd="0" destOrd="0" presId="urn:microsoft.com/office/officeart/2018/2/layout/IconCircleList"/>
    <dgm:cxn modelId="{8D2F69F7-3489-994F-8CC2-A9A583E87909}" srcId="{4F2FF557-74A1-AA41-96E5-994A91A46CCD}" destId="{6E8D6F31-1F00-F34C-B769-C511AB33F97E}" srcOrd="0" destOrd="0" parTransId="{FF78B2B3-9573-1346-8D34-F168096423E9}" sibTransId="{74072D79-680E-BA4A-9EC6-A5472DD04B8F}"/>
    <dgm:cxn modelId="{3A8D51F4-4EAC-1D4F-9292-10B0B670C059}" type="presParOf" srcId="{DC20EC66-F917-4F74-AC2B-FC92D86D00A7}" destId="{A23B8DD8-00AB-4828-96D0-7D1033FDD9D2}" srcOrd="0" destOrd="0" presId="urn:microsoft.com/office/officeart/2018/2/layout/IconCircleList"/>
    <dgm:cxn modelId="{271D7081-9779-BB45-AFA4-76D40C4B61C7}" type="presParOf" srcId="{A23B8DD8-00AB-4828-96D0-7D1033FDD9D2}" destId="{7A6F0225-D9C3-42F8-B004-D3FE2852E878}" srcOrd="0" destOrd="0" presId="urn:microsoft.com/office/officeart/2018/2/layout/IconCircleList"/>
    <dgm:cxn modelId="{05E9E928-C33B-FD4D-94CD-4E0FB49E626B}" type="presParOf" srcId="{7A6F0225-D9C3-42F8-B004-D3FE2852E878}" destId="{1A0B3F11-E510-476A-AE71-6E5A8DF35E37}" srcOrd="0" destOrd="0" presId="urn:microsoft.com/office/officeart/2018/2/layout/IconCircleList"/>
    <dgm:cxn modelId="{CAC8E40A-72FC-0441-8E3A-2868C170EF65}" type="presParOf" srcId="{7A6F0225-D9C3-42F8-B004-D3FE2852E878}" destId="{8C260B42-FD20-4CB4-B99F-A7D15952402E}" srcOrd="1" destOrd="0" presId="urn:microsoft.com/office/officeart/2018/2/layout/IconCircleList"/>
    <dgm:cxn modelId="{584DC7D0-F7F4-1E4A-9D0A-0534A9709EB8}" type="presParOf" srcId="{7A6F0225-D9C3-42F8-B004-D3FE2852E878}" destId="{951478F5-FB73-48C1-AE21-77F64220A83A}" srcOrd="2" destOrd="0" presId="urn:microsoft.com/office/officeart/2018/2/layout/IconCircleList"/>
    <dgm:cxn modelId="{85D00FDE-229E-D247-A18D-4C71CEC4C96E}" type="presParOf" srcId="{7A6F0225-D9C3-42F8-B004-D3FE2852E878}" destId="{7BD33F1B-06C5-4B6E-BE5A-2FFAA6C60EF2}" srcOrd="3" destOrd="0" presId="urn:microsoft.com/office/officeart/2018/2/layout/IconCircleList"/>
    <dgm:cxn modelId="{D263E1E0-D43B-0C4D-A439-223ADCE47660}" type="presParOf" srcId="{A23B8DD8-00AB-4828-96D0-7D1033FDD9D2}" destId="{EF6B76CB-E240-47D3-8DEF-BF8DFC71F574}" srcOrd="1" destOrd="0" presId="urn:microsoft.com/office/officeart/2018/2/layout/IconCircleList"/>
    <dgm:cxn modelId="{7201E71A-A893-504F-94AD-BAFDDCBE49CD}" type="presParOf" srcId="{A23B8DD8-00AB-4828-96D0-7D1033FDD9D2}" destId="{93C3F95D-3D21-40C8-8ABE-A3D4C397EEDF}" srcOrd="2" destOrd="0" presId="urn:microsoft.com/office/officeart/2018/2/layout/IconCircleList"/>
    <dgm:cxn modelId="{2FE67695-677D-104A-8C70-0FB42E0CB209}" type="presParOf" srcId="{93C3F95D-3D21-40C8-8ABE-A3D4C397EEDF}" destId="{F14C9089-E7FE-4198-B86A-9D03F593E8FF}" srcOrd="0" destOrd="0" presId="urn:microsoft.com/office/officeart/2018/2/layout/IconCircleList"/>
    <dgm:cxn modelId="{F00997F8-1782-CB4D-A1AB-404E9CE134E4}" type="presParOf" srcId="{93C3F95D-3D21-40C8-8ABE-A3D4C397EEDF}" destId="{589392B1-FB2E-489D-93F1-B3C4DF604B4C}" srcOrd="1" destOrd="0" presId="urn:microsoft.com/office/officeart/2018/2/layout/IconCircleList"/>
    <dgm:cxn modelId="{F7A8C679-9DA2-2A45-B9AC-DA04D46D9467}" type="presParOf" srcId="{93C3F95D-3D21-40C8-8ABE-A3D4C397EEDF}" destId="{53C87218-9D3D-4A6F-8B6E-FA906468C0EF}" srcOrd="2" destOrd="0" presId="urn:microsoft.com/office/officeart/2018/2/layout/IconCircleList"/>
    <dgm:cxn modelId="{DBC96D4D-18FA-E64A-B44F-79F748A3D5A8}" type="presParOf" srcId="{93C3F95D-3D21-40C8-8ABE-A3D4C397EEDF}" destId="{9CB7083C-4C50-4BA0-B7C7-DA520B74EECD}" srcOrd="3" destOrd="0" presId="urn:microsoft.com/office/officeart/2018/2/layout/IconCircleList"/>
    <dgm:cxn modelId="{D21328BC-63AD-AD4C-A4D2-BD0C8236E992}" type="presParOf" srcId="{A23B8DD8-00AB-4828-96D0-7D1033FDD9D2}" destId="{C11A584D-7935-4B85-B7E7-71960E8D5B14}" srcOrd="3" destOrd="0" presId="urn:microsoft.com/office/officeart/2018/2/layout/IconCircleList"/>
    <dgm:cxn modelId="{51C8AA34-F822-5049-AFC0-B06C19832FAD}" type="presParOf" srcId="{A23B8DD8-00AB-4828-96D0-7D1033FDD9D2}" destId="{F3E78F99-DD0D-4C6C-87B1-901C53457A1E}" srcOrd="4" destOrd="0" presId="urn:microsoft.com/office/officeart/2018/2/layout/IconCircleList"/>
    <dgm:cxn modelId="{E4BFC8B3-5D79-9C4B-A1E8-B1E1A433F12A}" type="presParOf" srcId="{F3E78F99-DD0D-4C6C-87B1-901C53457A1E}" destId="{BD3FEECE-F3F4-426E-A802-DB68704DD4A0}" srcOrd="0" destOrd="0" presId="urn:microsoft.com/office/officeart/2018/2/layout/IconCircleList"/>
    <dgm:cxn modelId="{6817DED1-29C1-0345-BF5B-9A5F92D82B03}" type="presParOf" srcId="{F3E78F99-DD0D-4C6C-87B1-901C53457A1E}" destId="{8670D001-A039-4B1B-A58B-86EE59FF5C59}" srcOrd="1" destOrd="0" presId="urn:microsoft.com/office/officeart/2018/2/layout/IconCircleList"/>
    <dgm:cxn modelId="{BA029B50-478F-BB43-96FA-C87C4EFEB6B2}" type="presParOf" srcId="{F3E78F99-DD0D-4C6C-87B1-901C53457A1E}" destId="{42F2BDD9-E2B0-4663-A4D6-6EF40C5E270C}" srcOrd="2" destOrd="0" presId="urn:microsoft.com/office/officeart/2018/2/layout/IconCircleList"/>
    <dgm:cxn modelId="{8E519349-4078-DB4C-8A91-D576758DAC7B}" type="presParOf" srcId="{F3E78F99-DD0D-4C6C-87B1-901C53457A1E}" destId="{24CF2824-BD2C-44A4-81B1-0673ACA668D4}" srcOrd="3" destOrd="0" presId="urn:microsoft.com/office/officeart/2018/2/layout/IconCircleList"/>
    <dgm:cxn modelId="{F797D543-A7CD-CF48-8816-13101838DF8E}" type="presParOf" srcId="{A23B8DD8-00AB-4828-96D0-7D1033FDD9D2}" destId="{9DA1F9D8-6108-44B8-958C-25F27BECEACB}" srcOrd="5" destOrd="0" presId="urn:microsoft.com/office/officeart/2018/2/layout/IconCircleList"/>
    <dgm:cxn modelId="{B3F7D355-F080-3F48-B826-0A8657E38725}" type="presParOf" srcId="{A23B8DD8-00AB-4828-96D0-7D1033FDD9D2}" destId="{CA7E7BDB-F377-410D-9316-7C95F98E5FF3}" srcOrd="6" destOrd="0" presId="urn:microsoft.com/office/officeart/2018/2/layout/IconCircleList"/>
    <dgm:cxn modelId="{CD7BCB1A-2909-8544-AE53-1F3A23FB4FC2}" type="presParOf" srcId="{CA7E7BDB-F377-410D-9316-7C95F98E5FF3}" destId="{2C7FD7A6-C942-479E-8DA8-2A8443268C53}" srcOrd="0" destOrd="0" presId="urn:microsoft.com/office/officeart/2018/2/layout/IconCircleList"/>
    <dgm:cxn modelId="{FC6A7107-0823-3B4B-BED9-F4B5F1A43C6C}" type="presParOf" srcId="{CA7E7BDB-F377-410D-9316-7C95F98E5FF3}" destId="{20ED8712-676B-4236-A50B-C080F15CA949}" srcOrd="1" destOrd="0" presId="urn:microsoft.com/office/officeart/2018/2/layout/IconCircleList"/>
    <dgm:cxn modelId="{5CDB2864-77F3-EC40-A646-38E6D423E37E}" type="presParOf" srcId="{CA7E7BDB-F377-410D-9316-7C95F98E5FF3}" destId="{9DC657F6-0A81-4068-B558-07CABF4E8B65}" srcOrd="2" destOrd="0" presId="urn:microsoft.com/office/officeart/2018/2/layout/IconCircleList"/>
    <dgm:cxn modelId="{8B834D2A-0ACA-D545-BEE4-B4A3F8EE1088}" type="presParOf" srcId="{CA7E7BDB-F377-410D-9316-7C95F98E5FF3}" destId="{E3B5D23C-82C3-4997-B33E-21D3D60F128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5B06B-75E4-4B4F-9A1A-D513DB12B42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A5B1AC-F80D-4732-B65C-42AAF6042A95}">
      <dgm:prSet/>
      <dgm:spPr/>
      <dgm:t>
        <a:bodyPr/>
        <a:lstStyle/>
        <a:p>
          <a:r>
            <a:rPr lang="en-US"/>
            <a:t>CREATE A GUI </a:t>
          </a:r>
        </a:p>
      </dgm:t>
    </dgm:pt>
    <dgm:pt modelId="{3492C3B8-198A-4129-9D69-B5B681B5C980}" type="parTrans" cxnId="{DAF2F2C4-BD13-4859-8BEA-970EE5B41AC5}">
      <dgm:prSet/>
      <dgm:spPr/>
      <dgm:t>
        <a:bodyPr/>
        <a:lstStyle/>
        <a:p>
          <a:endParaRPr lang="en-US"/>
        </a:p>
      </dgm:t>
    </dgm:pt>
    <dgm:pt modelId="{37115326-C9A2-4986-8152-DFB6D83E7D04}" type="sibTrans" cxnId="{DAF2F2C4-BD13-4859-8BEA-970EE5B41AC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A1E7F14-87C8-497C-890F-6CA1D7A43ED4}">
      <dgm:prSet/>
      <dgm:spPr/>
      <dgm:t>
        <a:bodyPr/>
        <a:lstStyle/>
        <a:p>
          <a:r>
            <a:rPr lang="en-US"/>
            <a:t>ADD MORE DETAILS TO GEOLOCATION DATA</a:t>
          </a:r>
        </a:p>
      </dgm:t>
    </dgm:pt>
    <dgm:pt modelId="{76EB50DE-F635-4392-B2B8-9F7734F926B9}" type="parTrans" cxnId="{D0C79FA4-0C74-459D-98D3-1E947881175E}">
      <dgm:prSet/>
      <dgm:spPr/>
      <dgm:t>
        <a:bodyPr/>
        <a:lstStyle/>
        <a:p>
          <a:endParaRPr lang="en-US"/>
        </a:p>
      </dgm:t>
    </dgm:pt>
    <dgm:pt modelId="{84DEF2D8-3CDA-40EE-B3DE-79583EA43D84}" type="sibTrans" cxnId="{D0C79FA4-0C74-459D-98D3-1E947881175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DA57E01-FCF1-4AB9-92B4-1AAB90F04027}">
      <dgm:prSet/>
      <dgm:spPr/>
      <dgm:t>
        <a:bodyPr/>
        <a:lstStyle/>
        <a:p>
          <a:r>
            <a:rPr lang="en-US"/>
            <a:t>AUTOMATE THE PROCESS AND STORE DATA ON A DAILY BASIS</a:t>
          </a:r>
        </a:p>
      </dgm:t>
    </dgm:pt>
    <dgm:pt modelId="{B2FE02FE-0193-456D-BFF6-EA7246D9F37C}" type="parTrans" cxnId="{79AB5FFC-DCF4-467F-8B45-C1879071DE89}">
      <dgm:prSet/>
      <dgm:spPr/>
      <dgm:t>
        <a:bodyPr/>
        <a:lstStyle/>
        <a:p>
          <a:endParaRPr lang="en-US"/>
        </a:p>
      </dgm:t>
    </dgm:pt>
    <dgm:pt modelId="{44AA1151-A217-43D0-B9F6-66F20367BB5D}" type="sibTrans" cxnId="{79AB5FFC-DCF4-467F-8B45-C1879071DE8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E39689D-E6D8-5544-B540-F36D5253A08F}" type="pres">
      <dgm:prSet presAssocID="{E415B06B-75E4-4B4F-9A1A-D513DB12B42C}" presName="Name0" presStyleCnt="0">
        <dgm:presLayoutVars>
          <dgm:animLvl val="lvl"/>
          <dgm:resizeHandles val="exact"/>
        </dgm:presLayoutVars>
      </dgm:prSet>
      <dgm:spPr/>
    </dgm:pt>
    <dgm:pt modelId="{40AEAE51-3906-2046-B025-500222336351}" type="pres">
      <dgm:prSet presAssocID="{3DA5B1AC-F80D-4732-B65C-42AAF6042A95}" presName="compositeNode" presStyleCnt="0">
        <dgm:presLayoutVars>
          <dgm:bulletEnabled val="1"/>
        </dgm:presLayoutVars>
      </dgm:prSet>
      <dgm:spPr/>
    </dgm:pt>
    <dgm:pt modelId="{13B6719D-7A4D-0941-B36F-8951C79D81FE}" type="pres">
      <dgm:prSet presAssocID="{3DA5B1AC-F80D-4732-B65C-42AAF6042A95}" presName="bgRect" presStyleLbl="bgAccFollowNode1" presStyleIdx="0" presStyleCnt="3"/>
      <dgm:spPr/>
    </dgm:pt>
    <dgm:pt modelId="{30C1D820-8504-3949-8269-39F380375AD4}" type="pres">
      <dgm:prSet presAssocID="{37115326-C9A2-4986-8152-DFB6D83E7D0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E6213E7-1D5C-B841-A91D-B0F281337F1D}" type="pres">
      <dgm:prSet presAssocID="{3DA5B1AC-F80D-4732-B65C-42AAF6042A95}" presName="bottomLine" presStyleLbl="alignNode1" presStyleIdx="1" presStyleCnt="6">
        <dgm:presLayoutVars/>
      </dgm:prSet>
      <dgm:spPr/>
    </dgm:pt>
    <dgm:pt modelId="{793332A3-427E-1244-B7A4-82CFF7126611}" type="pres">
      <dgm:prSet presAssocID="{3DA5B1AC-F80D-4732-B65C-42AAF6042A95}" presName="nodeText" presStyleLbl="bgAccFollowNode1" presStyleIdx="0" presStyleCnt="3">
        <dgm:presLayoutVars>
          <dgm:bulletEnabled val="1"/>
        </dgm:presLayoutVars>
      </dgm:prSet>
      <dgm:spPr/>
    </dgm:pt>
    <dgm:pt modelId="{4016D4D7-45BE-9F4C-9DA6-5A82CF2DE2DB}" type="pres">
      <dgm:prSet presAssocID="{37115326-C9A2-4986-8152-DFB6D83E7D04}" presName="sibTrans" presStyleCnt="0"/>
      <dgm:spPr/>
    </dgm:pt>
    <dgm:pt modelId="{C6553AC2-0DD7-7B4E-9BCF-9B8133559BC2}" type="pres">
      <dgm:prSet presAssocID="{6A1E7F14-87C8-497C-890F-6CA1D7A43ED4}" presName="compositeNode" presStyleCnt="0">
        <dgm:presLayoutVars>
          <dgm:bulletEnabled val="1"/>
        </dgm:presLayoutVars>
      </dgm:prSet>
      <dgm:spPr/>
    </dgm:pt>
    <dgm:pt modelId="{B12301E0-35DF-454F-998E-C5822F5C5484}" type="pres">
      <dgm:prSet presAssocID="{6A1E7F14-87C8-497C-890F-6CA1D7A43ED4}" presName="bgRect" presStyleLbl="bgAccFollowNode1" presStyleIdx="1" presStyleCnt="3"/>
      <dgm:spPr/>
    </dgm:pt>
    <dgm:pt modelId="{FD2D51DB-C3DA-3845-A8C5-CD2610E2DB58}" type="pres">
      <dgm:prSet presAssocID="{84DEF2D8-3CDA-40EE-B3DE-79583EA43D8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6EB4338-9DFA-6D4E-9449-315C12A2388F}" type="pres">
      <dgm:prSet presAssocID="{6A1E7F14-87C8-497C-890F-6CA1D7A43ED4}" presName="bottomLine" presStyleLbl="alignNode1" presStyleIdx="3" presStyleCnt="6">
        <dgm:presLayoutVars/>
      </dgm:prSet>
      <dgm:spPr/>
    </dgm:pt>
    <dgm:pt modelId="{1D589C6D-4D38-394F-9330-174A2128690E}" type="pres">
      <dgm:prSet presAssocID="{6A1E7F14-87C8-497C-890F-6CA1D7A43ED4}" presName="nodeText" presStyleLbl="bgAccFollowNode1" presStyleIdx="1" presStyleCnt="3">
        <dgm:presLayoutVars>
          <dgm:bulletEnabled val="1"/>
        </dgm:presLayoutVars>
      </dgm:prSet>
      <dgm:spPr/>
    </dgm:pt>
    <dgm:pt modelId="{C5A9DCAC-92A2-2345-9BA8-A1D199BB7378}" type="pres">
      <dgm:prSet presAssocID="{84DEF2D8-3CDA-40EE-B3DE-79583EA43D84}" presName="sibTrans" presStyleCnt="0"/>
      <dgm:spPr/>
    </dgm:pt>
    <dgm:pt modelId="{90387C47-FFCA-1D43-8B15-2F5904D2EF84}" type="pres">
      <dgm:prSet presAssocID="{8DA57E01-FCF1-4AB9-92B4-1AAB90F04027}" presName="compositeNode" presStyleCnt="0">
        <dgm:presLayoutVars>
          <dgm:bulletEnabled val="1"/>
        </dgm:presLayoutVars>
      </dgm:prSet>
      <dgm:spPr/>
    </dgm:pt>
    <dgm:pt modelId="{65D5877D-CC68-5C42-B6C6-BB1422C1EA55}" type="pres">
      <dgm:prSet presAssocID="{8DA57E01-FCF1-4AB9-92B4-1AAB90F04027}" presName="bgRect" presStyleLbl="bgAccFollowNode1" presStyleIdx="2" presStyleCnt="3"/>
      <dgm:spPr/>
    </dgm:pt>
    <dgm:pt modelId="{A9B03065-6E98-104A-B3D4-423E3F7E2E65}" type="pres">
      <dgm:prSet presAssocID="{44AA1151-A217-43D0-B9F6-66F20367BB5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1E4CCF5-D19B-394A-B66A-8A8869E3101C}" type="pres">
      <dgm:prSet presAssocID="{8DA57E01-FCF1-4AB9-92B4-1AAB90F04027}" presName="bottomLine" presStyleLbl="alignNode1" presStyleIdx="5" presStyleCnt="6">
        <dgm:presLayoutVars/>
      </dgm:prSet>
      <dgm:spPr/>
    </dgm:pt>
    <dgm:pt modelId="{2FFB758C-3DEB-5C41-A1FA-0312FC8EF75A}" type="pres">
      <dgm:prSet presAssocID="{8DA57E01-FCF1-4AB9-92B4-1AAB90F0402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0ABC704-F913-A842-AB04-4166DC003213}" type="presOf" srcId="{8DA57E01-FCF1-4AB9-92B4-1AAB90F04027}" destId="{2FFB758C-3DEB-5C41-A1FA-0312FC8EF75A}" srcOrd="1" destOrd="0" presId="urn:microsoft.com/office/officeart/2016/7/layout/BasicLinearProcessNumbered"/>
    <dgm:cxn modelId="{36F71216-A9B0-EA43-A023-073564E93FC4}" type="presOf" srcId="{6A1E7F14-87C8-497C-890F-6CA1D7A43ED4}" destId="{1D589C6D-4D38-394F-9330-174A2128690E}" srcOrd="1" destOrd="0" presId="urn:microsoft.com/office/officeart/2016/7/layout/BasicLinearProcessNumbered"/>
    <dgm:cxn modelId="{F44A7E3C-BDEA-3445-B101-31314B066115}" type="presOf" srcId="{8DA57E01-FCF1-4AB9-92B4-1AAB90F04027}" destId="{65D5877D-CC68-5C42-B6C6-BB1422C1EA55}" srcOrd="0" destOrd="0" presId="urn:microsoft.com/office/officeart/2016/7/layout/BasicLinearProcessNumbered"/>
    <dgm:cxn modelId="{EC3A764E-2D64-5142-87B9-4D5C26B36801}" type="presOf" srcId="{6A1E7F14-87C8-497C-890F-6CA1D7A43ED4}" destId="{B12301E0-35DF-454F-998E-C5822F5C5484}" srcOrd="0" destOrd="0" presId="urn:microsoft.com/office/officeart/2016/7/layout/BasicLinearProcessNumbered"/>
    <dgm:cxn modelId="{F0D44572-05B9-CD4C-80ED-D3B88696FFD0}" type="presOf" srcId="{44AA1151-A217-43D0-B9F6-66F20367BB5D}" destId="{A9B03065-6E98-104A-B3D4-423E3F7E2E65}" srcOrd="0" destOrd="0" presId="urn:microsoft.com/office/officeart/2016/7/layout/BasicLinearProcessNumbered"/>
    <dgm:cxn modelId="{11FD7C8C-73A1-814C-A554-BC44777FF399}" type="presOf" srcId="{37115326-C9A2-4986-8152-DFB6D83E7D04}" destId="{30C1D820-8504-3949-8269-39F380375AD4}" srcOrd="0" destOrd="0" presId="urn:microsoft.com/office/officeart/2016/7/layout/BasicLinearProcessNumbered"/>
    <dgm:cxn modelId="{7B548792-494B-C043-B909-0F0003ED9B36}" type="presOf" srcId="{84DEF2D8-3CDA-40EE-B3DE-79583EA43D84}" destId="{FD2D51DB-C3DA-3845-A8C5-CD2610E2DB58}" srcOrd="0" destOrd="0" presId="urn:microsoft.com/office/officeart/2016/7/layout/BasicLinearProcessNumbered"/>
    <dgm:cxn modelId="{45CA87A0-192E-704D-AA28-5EC7C30B21F8}" type="presOf" srcId="{3DA5B1AC-F80D-4732-B65C-42AAF6042A95}" destId="{793332A3-427E-1244-B7A4-82CFF7126611}" srcOrd="1" destOrd="0" presId="urn:microsoft.com/office/officeart/2016/7/layout/BasicLinearProcessNumbered"/>
    <dgm:cxn modelId="{D0C79FA4-0C74-459D-98D3-1E947881175E}" srcId="{E415B06B-75E4-4B4F-9A1A-D513DB12B42C}" destId="{6A1E7F14-87C8-497C-890F-6CA1D7A43ED4}" srcOrd="1" destOrd="0" parTransId="{76EB50DE-F635-4392-B2B8-9F7734F926B9}" sibTransId="{84DEF2D8-3CDA-40EE-B3DE-79583EA43D84}"/>
    <dgm:cxn modelId="{77D611B7-6C0F-494A-B912-37D057CBF32E}" type="presOf" srcId="{3DA5B1AC-F80D-4732-B65C-42AAF6042A95}" destId="{13B6719D-7A4D-0941-B36F-8951C79D81FE}" srcOrd="0" destOrd="0" presId="urn:microsoft.com/office/officeart/2016/7/layout/BasicLinearProcessNumbered"/>
    <dgm:cxn modelId="{DAF2F2C4-BD13-4859-8BEA-970EE5B41AC5}" srcId="{E415B06B-75E4-4B4F-9A1A-D513DB12B42C}" destId="{3DA5B1AC-F80D-4732-B65C-42AAF6042A95}" srcOrd="0" destOrd="0" parTransId="{3492C3B8-198A-4129-9D69-B5B681B5C980}" sibTransId="{37115326-C9A2-4986-8152-DFB6D83E7D04}"/>
    <dgm:cxn modelId="{DCDA4FC9-C032-3448-B49F-8853FCEDE682}" type="presOf" srcId="{E415B06B-75E4-4B4F-9A1A-D513DB12B42C}" destId="{AE39689D-E6D8-5544-B540-F36D5253A08F}" srcOrd="0" destOrd="0" presId="urn:microsoft.com/office/officeart/2016/7/layout/BasicLinearProcessNumbered"/>
    <dgm:cxn modelId="{79AB5FFC-DCF4-467F-8B45-C1879071DE89}" srcId="{E415B06B-75E4-4B4F-9A1A-D513DB12B42C}" destId="{8DA57E01-FCF1-4AB9-92B4-1AAB90F04027}" srcOrd="2" destOrd="0" parTransId="{B2FE02FE-0193-456D-BFF6-EA7246D9F37C}" sibTransId="{44AA1151-A217-43D0-B9F6-66F20367BB5D}"/>
    <dgm:cxn modelId="{BA9B16CF-5921-8D4C-83A4-89AE4C4677A2}" type="presParOf" srcId="{AE39689D-E6D8-5544-B540-F36D5253A08F}" destId="{40AEAE51-3906-2046-B025-500222336351}" srcOrd="0" destOrd="0" presId="urn:microsoft.com/office/officeart/2016/7/layout/BasicLinearProcessNumbered"/>
    <dgm:cxn modelId="{5907EC06-B080-E64F-9C96-D2C7DB714EE8}" type="presParOf" srcId="{40AEAE51-3906-2046-B025-500222336351}" destId="{13B6719D-7A4D-0941-B36F-8951C79D81FE}" srcOrd="0" destOrd="0" presId="urn:microsoft.com/office/officeart/2016/7/layout/BasicLinearProcessNumbered"/>
    <dgm:cxn modelId="{2D4348F8-9742-3D40-97B8-24F504A54425}" type="presParOf" srcId="{40AEAE51-3906-2046-B025-500222336351}" destId="{30C1D820-8504-3949-8269-39F380375AD4}" srcOrd="1" destOrd="0" presId="urn:microsoft.com/office/officeart/2016/7/layout/BasicLinearProcessNumbered"/>
    <dgm:cxn modelId="{59D936D7-8AD0-8244-9CDC-41B1523EB906}" type="presParOf" srcId="{40AEAE51-3906-2046-B025-500222336351}" destId="{3E6213E7-1D5C-B841-A91D-B0F281337F1D}" srcOrd="2" destOrd="0" presId="urn:microsoft.com/office/officeart/2016/7/layout/BasicLinearProcessNumbered"/>
    <dgm:cxn modelId="{BAC0AF6B-9757-0948-BB20-22DF202AF03C}" type="presParOf" srcId="{40AEAE51-3906-2046-B025-500222336351}" destId="{793332A3-427E-1244-B7A4-82CFF7126611}" srcOrd="3" destOrd="0" presId="urn:microsoft.com/office/officeart/2016/7/layout/BasicLinearProcessNumbered"/>
    <dgm:cxn modelId="{CD274871-9251-2148-9256-BF1EE5F6E3A6}" type="presParOf" srcId="{AE39689D-E6D8-5544-B540-F36D5253A08F}" destId="{4016D4D7-45BE-9F4C-9DA6-5A82CF2DE2DB}" srcOrd="1" destOrd="0" presId="urn:microsoft.com/office/officeart/2016/7/layout/BasicLinearProcessNumbered"/>
    <dgm:cxn modelId="{BB681B15-D9BB-B746-9940-35385DD114FC}" type="presParOf" srcId="{AE39689D-E6D8-5544-B540-F36D5253A08F}" destId="{C6553AC2-0DD7-7B4E-9BCF-9B8133559BC2}" srcOrd="2" destOrd="0" presId="urn:microsoft.com/office/officeart/2016/7/layout/BasicLinearProcessNumbered"/>
    <dgm:cxn modelId="{C8240FDE-4EB6-F44C-888D-C67E030577B2}" type="presParOf" srcId="{C6553AC2-0DD7-7B4E-9BCF-9B8133559BC2}" destId="{B12301E0-35DF-454F-998E-C5822F5C5484}" srcOrd="0" destOrd="0" presId="urn:microsoft.com/office/officeart/2016/7/layout/BasicLinearProcessNumbered"/>
    <dgm:cxn modelId="{6FF9A031-3FC5-8543-83F7-B1910FD08F70}" type="presParOf" srcId="{C6553AC2-0DD7-7B4E-9BCF-9B8133559BC2}" destId="{FD2D51DB-C3DA-3845-A8C5-CD2610E2DB58}" srcOrd="1" destOrd="0" presId="urn:microsoft.com/office/officeart/2016/7/layout/BasicLinearProcessNumbered"/>
    <dgm:cxn modelId="{33EC8793-98F9-A240-A0CF-280E8217445E}" type="presParOf" srcId="{C6553AC2-0DD7-7B4E-9BCF-9B8133559BC2}" destId="{E6EB4338-9DFA-6D4E-9449-315C12A2388F}" srcOrd="2" destOrd="0" presId="urn:microsoft.com/office/officeart/2016/7/layout/BasicLinearProcessNumbered"/>
    <dgm:cxn modelId="{BE7F5EEC-0EFB-BB44-8EAA-3895E822CB6D}" type="presParOf" srcId="{C6553AC2-0DD7-7B4E-9BCF-9B8133559BC2}" destId="{1D589C6D-4D38-394F-9330-174A2128690E}" srcOrd="3" destOrd="0" presId="urn:microsoft.com/office/officeart/2016/7/layout/BasicLinearProcessNumbered"/>
    <dgm:cxn modelId="{9BABE73B-BD60-704B-B574-2FE01E137220}" type="presParOf" srcId="{AE39689D-E6D8-5544-B540-F36D5253A08F}" destId="{C5A9DCAC-92A2-2345-9BA8-A1D199BB7378}" srcOrd="3" destOrd="0" presId="urn:microsoft.com/office/officeart/2016/7/layout/BasicLinearProcessNumbered"/>
    <dgm:cxn modelId="{7B93B385-FF3B-484C-A74F-2421290DDB40}" type="presParOf" srcId="{AE39689D-E6D8-5544-B540-F36D5253A08F}" destId="{90387C47-FFCA-1D43-8B15-2F5904D2EF84}" srcOrd="4" destOrd="0" presId="urn:microsoft.com/office/officeart/2016/7/layout/BasicLinearProcessNumbered"/>
    <dgm:cxn modelId="{7906AE51-6E55-7B4B-AAE1-0CEA89845FDE}" type="presParOf" srcId="{90387C47-FFCA-1D43-8B15-2F5904D2EF84}" destId="{65D5877D-CC68-5C42-B6C6-BB1422C1EA55}" srcOrd="0" destOrd="0" presId="urn:microsoft.com/office/officeart/2016/7/layout/BasicLinearProcessNumbered"/>
    <dgm:cxn modelId="{7BA38E9A-A703-E14B-B1A7-B06EBEC50F54}" type="presParOf" srcId="{90387C47-FFCA-1D43-8B15-2F5904D2EF84}" destId="{A9B03065-6E98-104A-B3D4-423E3F7E2E65}" srcOrd="1" destOrd="0" presId="urn:microsoft.com/office/officeart/2016/7/layout/BasicLinearProcessNumbered"/>
    <dgm:cxn modelId="{35243052-1FB5-A646-B36D-DD6317A50D2C}" type="presParOf" srcId="{90387C47-FFCA-1D43-8B15-2F5904D2EF84}" destId="{51E4CCF5-D19B-394A-B66A-8A8869E3101C}" srcOrd="2" destOrd="0" presId="urn:microsoft.com/office/officeart/2016/7/layout/BasicLinearProcessNumbered"/>
    <dgm:cxn modelId="{85CA0FAC-4EC4-6445-9687-F059D1E40CC9}" type="presParOf" srcId="{90387C47-FFCA-1D43-8B15-2F5904D2EF84}" destId="{2FFB758C-3DEB-5C41-A1FA-0312FC8EF75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8CB9-CE01-4E81-9293-7E7DF1CE54B0}">
      <dsp:nvSpPr>
        <dsp:cNvPr id="0" name=""/>
        <dsp:cNvSpPr/>
      </dsp:nvSpPr>
      <dsp:spPr>
        <a:xfrm>
          <a:off x="887078" y="302203"/>
          <a:ext cx="607499" cy="607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5BD0F-924D-4484-953B-9152FB7D50BD}">
      <dsp:nvSpPr>
        <dsp:cNvPr id="0" name=""/>
        <dsp:cNvSpPr/>
      </dsp:nvSpPr>
      <dsp:spPr>
        <a:xfrm>
          <a:off x="515828" y="1130401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INTRODUCTIONS</a:t>
          </a:r>
        </a:p>
      </dsp:txBody>
      <dsp:txXfrm>
        <a:off x="515828" y="1130401"/>
        <a:ext cx="1349999" cy="540000"/>
      </dsp:txXfrm>
    </dsp:sp>
    <dsp:sp modelId="{FD5AD424-17FD-4914-8935-C45AF2C5EB64}">
      <dsp:nvSpPr>
        <dsp:cNvPr id="0" name=""/>
        <dsp:cNvSpPr/>
      </dsp:nvSpPr>
      <dsp:spPr>
        <a:xfrm>
          <a:off x="2473328" y="302203"/>
          <a:ext cx="607499" cy="607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9D0DD-5706-47CE-9763-A3180E9F35D7}">
      <dsp:nvSpPr>
        <dsp:cNvPr id="0" name=""/>
        <dsp:cNvSpPr/>
      </dsp:nvSpPr>
      <dsp:spPr>
        <a:xfrm>
          <a:off x="2102078" y="1130401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EMAIL HEADERS</a:t>
          </a:r>
        </a:p>
      </dsp:txBody>
      <dsp:txXfrm>
        <a:off x="2102078" y="1130401"/>
        <a:ext cx="1349999" cy="540000"/>
      </dsp:txXfrm>
    </dsp:sp>
    <dsp:sp modelId="{3A7548C4-2177-4B0B-B105-F6A4614626AB}">
      <dsp:nvSpPr>
        <dsp:cNvPr id="0" name=""/>
        <dsp:cNvSpPr/>
      </dsp:nvSpPr>
      <dsp:spPr>
        <a:xfrm>
          <a:off x="4059578" y="302203"/>
          <a:ext cx="607499" cy="607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249AD-3CA3-4023-AC19-C572E59418CA}">
      <dsp:nvSpPr>
        <dsp:cNvPr id="0" name=""/>
        <dsp:cNvSpPr/>
      </dsp:nvSpPr>
      <dsp:spPr>
        <a:xfrm>
          <a:off x="3688328" y="1130401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EMAIL</a:t>
          </a:r>
          <a:r>
            <a:rPr lang="en-US" sz="1300" kern="1200" baseline="0" dirty="0"/>
            <a:t> PHISHING</a:t>
          </a:r>
          <a:endParaRPr lang="en-US" sz="1300" kern="1200" dirty="0"/>
        </a:p>
      </dsp:txBody>
      <dsp:txXfrm>
        <a:off x="3688328" y="1130401"/>
        <a:ext cx="1349999" cy="540000"/>
      </dsp:txXfrm>
    </dsp:sp>
    <dsp:sp modelId="{00C9129B-DC90-48C0-9A66-DAB67137A5B6}">
      <dsp:nvSpPr>
        <dsp:cNvPr id="0" name=""/>
        <dsp:cNvSpPr/>
      </dsp:nvSpPr>
      <dsp:spPr>
        <a:xfrm>
          <a:off x="5645828" y="302203"/>
          <a:ext cx="607499" cy="607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F1261-B174-4B46-988F-9542889A0873}">
      <dsp:nvSpPr>
        <dsp:cNvPr id="0" name=""/>
        <dsp:cNvSpPr/>
      </dsp:nvSpPr>
      <dsp:spPr>
        <a:xfrm>
          <a:off x="5274578" y="1130401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EMAIL HEADER ANALYSER</a:t>
          </a:r>
        </a:p>
      </dsp:txBody>
      <dsp:txXfrm>
        <a:off x="5274578" y="1130401"/>
        <a:ext cx="1349999" cy="540000"/>
      </dsp:txXfrm>
    </dsp:sp>
    <dsp:sp modelId="{8635814E-2EA1-4579-8FCF-BE351F6D5614}">
      <dsp:nvSpPr>
        <dsp:cNvPr id="0" name=""/>
        <dsp:cNvSpPr/>
      </dsp:nvSpPr>
      <dsp:spPr>
        <a:xfrm>
          <a:off x="887078" y="2007901"/>
          <a:ext cx="607499" cy="6074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267FB-A6AC-4EB1-86C8-56B690F18168}">
      <dsp:nvSpPr>
        <dsp:cNvPr id="0" name=""/>
        <dsp:cNvSpPr/>
      </dsp:nvSpPr>
      <dsp:spPr>
        <a:xfrm>
          <a:off x="515828" y="2836099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TECHNICAL SKILLS</a:t>
          </a:r>
        </a:p>
      </dsp:txBody>
      <dsp:txXfrm>
        <a:off x="515828" y="2836099"/>
        <a:ext cx="1349999" cy="540000"/>
      </dsp:txXfrm>
    </dsp:sp>
    <dsp:sp modelId="{092C1C15-0C6A-4B47-BFF1-41D3AEFA6183}">
      <dsp:nvSpPr>
        <dsp:cNvPr id="0" name=""/>
        <dsp:cNvSpPr/>
      </dsp:nvSpPr>
      <dsp:spPr>
        <a:xfrm>
          <a:off x="2473328" y="2007901"/>
          <a:ext cx="607499" cy="6074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2AD5B-C2DF-455A-8124-92438C5D1086}">
      <dsp:nvSpPr>
        <dsp:cNvPr id="0" name=""/>
        <dsp:cNvSpPr/>
      </dsp:nvSpPr>
      <dsp:spPr>
        <a:xfrm>
          <a:off x="2102078" y="2836099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PROFESSIONAL SKILLS</a:t>
          </a:r>
        </a:p>
      </dsp:txBody>
      <dsp:txXfrm>
        <a:off x="2102078" y="2836099"/>
        <a:ext cx="1349999" cy="540000"/>
      </dsp:txXfrm>
    </dsp:sp>
    <dsp:sp modelId="{4CF1C9EA-B879-4A33-8350-470BD402D544}">
      <dsp:nvSpPr>
        <dsp:cNvPr id="0" name=""/>
        <dsp:cNvSpPr/>
      </dsp:nvSpPr>
      <dsp:spPr>
        <a:xfrm>
          <a:off x="4059578" y="2007901"/>
          <a:ext cx="607499" cy="60749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F0D02-61A4-4819-AB28-1DA82CD82646}">
      <dsp:nvSpPr>
        <dsp:cNvPr id="0" name=""/>
        <dsp:cNvSpPr/>
      </dsp:nvSpPr>
      <dsp:spPr>
        <a:xfrm>
          <a:off x="3688328" y="2836099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NEXT STEPS</a:t>
          </a:r>
        </a:p>
      </dsp:txBody>
      <dsp:txXfrm>
        <a:off x="3688328" y="2836099"/>
        <a:ext cx="1349999" cy="540000"/>
      </dsp:txXfrm>
    </dsp:sp>
    <dsp:sp modelId="{FF5DF285-694D-4D6C-AD3E-76609BFF5691}">
      <dsp:nvSpPr>
        <dsp:cNvPr id="0" name=""/>
        <dsp:cNvSpPr/>
      </dsp:nvSpPr>
      <dsp:spPr>
        <a:xfrm>
          <a:off x="5645828" y="2007901"/>
          <a:ext cx="607499" cy="60749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8003F-22DD-4D91-A863-E293BA38E565}">
      <dsp:nvSpPr>
        <dsp:cNvPr id="0" name=""/>
        <dsp:cNvSpPr/>
      </dsp:nvSpPr>
      <dsp:spPr>
        <a:xfrm>
          <a:off x="5274578" y="2836099"/>
          <a:ext cx="1349999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QUESTIONS</a:t>
          </a:r>
        </a:p>
      </dsp:txBody>
      <dsp:txXfrm>
        <a:off x="5274578" y="2836099"/>
        <a:ext cx="1349999" cy="54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30D96-FA13-6A41-865D-D0976FAD118C}">
      <dsp:nvSpPr>
        <dsp:cNvPr id="0" name=""/>
        <dsp:cNvSpPr/>
      </dsp:nvSpPr>
      <dsp:spPr>
        <a:xfrm>
          <a:off x="0" y="0"/>
          <a:ext cx="11029615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are they?</a:t>
          </a:r>
        </a:p>
      </dsp:txBody>
      <dsp:txXfrm>
        <a:off x="31984" y="31984"/>
        <a:ext cx="10965647" cy="591232"/>
      </dsp:txXfrm>
    </dsp:sp>
    <dsp:sp modelId="{C95F001A-67BC-8549-86AB-ACA656540019}">
      <dsp:nvSpPr>
        <dsp:cNvPr id="0" name=""/>
        <dsp:cNvSpPr/>
      </dsp:nvSpPr>
      <dsp:spPr>
        <a:xfrm>
          <a:off x="0" y="771912"/>
          <a:ext cx="11029615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The </a:t>
          </a:r>
          <a:r>
            <a:rPr lang="en-US" sz="2200" b="1" kern="1200" dirty="0"/>
            <a:t>email header</a:t>
          </a:r>
          <a:r>
            <a:rPr lang="en-US" sz="2200" kern="1200" dirty="0"/>
            <a:t> is the routing information for successfully delivering the email, that contains information about the sender, recipient, </a:t>
          </a:r>
          <a:r>
            <a:rPr lang="en-US" sz="2200" b="1" kern="1200" dirty="0"/>
            <a:t>email's</a:t>
          </a:r>
          <a:r>
            <a:rPr lang="en-US" sz="2200" kern="1200" dirty="0"/>
            <a:t> route to get to the inbox and </a:t>
          </a:r>
          <a:r>
            <a:rPr lang="en-US" sz="2200" kern="1200"/>
            <a:t>various authentication </a:t>
          </a:r>
          <a:r>
            <a:rPr lang="en-US" sz="2200" kern="1200" dirty="0"/>
            <a:t>details. The </a:t>
          </a:r>
          <a:r>
            <a:rPr lang="en-US" sz="2200" b="1" kern="1200" dirty="0"/>
            <a:t>email header</a:t>
          </a:r>
          <a:r>
            <a:rPr lang="en-US" sz="2200" kern="1200" dirty="0"/>
            <a:t> always precedes the </a:t>
          </a:r>
          <a:r>
            <a:rPr lang="en-US" sz="2200" b="1" kern="1200" dirty="0"/>
            <a:t>email</a:t>
          </a:r>
          <a:r>
            <a:rPr lang="en-US" sz="2200" kern="1200" dirty="0"/>
            <a:t> body.</a:t>
          </a:r>
        </a:p>
      </dsp:txBody>
      <dsp:txXfrm>
        <a:off x="0" y="771912"/>
        <a:ext cx="11029615" cy="956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F0182-0E8C-BC4A-A887-9EFA3C1DD4B0}">
      <dsp:nvSpPr>
        <dsp:cNvPr id="0" name=""/>
        <dsp:cNvSpPr/>
      </dsp:nvSpPr>
      <dsp:spPr>
        <a:xfrm>
          <a:off x="0" y="4069"/>
          <a:ext cx="11029615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 are they important?</a:t>
          </a:r>
        </a:p>
      </dsp:txBody>
      <dsp:txXfrm>
        <a:off x="37696" y="41765"/>
        <a:ext cx="10954223" cy="696808"/>
      </dsp:txXfrm>
    </dsp:sp>
    <dsp:sp modelId="{B24AA4DB-3C21-584F-8F24-457DC83286F0}">
      <dsp:nvSpPr>
        <dsp:cNvPr id="0" name=""/>
        <dsp:cNvSpPr/>
      </dsp:nvSpPr>
      <dsp:spPr>
        <a:xfrm>
          <a:off x="0" y="801270"/>
          <a:ext cx="11029615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The </a:t>
          </a:r>
          <a:r>
            <a:rPr lang="en-US" sz="2600" b="1" kern="1200"/>
            <a:t>email header</a:t>
          </a:r>
          <a:r>
            <a:rPr lang="en-US" sz="2600" kern="1200"/>
            <a:t> is important due to the following reasons: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Analysis to determine malicious attacks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Email tracking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Routing of information for successful transmission</a:t>
          </a:r>
        </a:p>
      </dsp:txBody>
      <dsp:txXfrm>
        <a:off x="0" y="801270"/>
        <a:ext cx="11029615" cy="1707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FE515-7230-C147-806A-DA98BA14EE35}">
      <dsp:nvSpPr>
        <dsp:cNvPr id="0" name=""/>
        <dsp:cNvSpPr/>
      </dsp:nvSpPr>
      <dsp:spPr>
        <a:xfrm>
          <a:off x="1406967" y="1771988"/>
          <a:ext cx="773477" cy="36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52"/>
              </a:lnTo>
              <a:lnTo>
                <a:pt x="773477" y="250852"/>
              </a:lnTo>
              <a:lnTo>
                <a:pt x="773477" y="368105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C5AB7-FAE4-5E4B-8FE9-0216F72570C5}">
      <dsp:nvSpPr>
        <dsp:cNvPr id="0" name=""/>
        <dsp:cNvSpPr/>
      </dsp:nvSpPr>
      <dsp:spPr>
        <a:xfrm>
          <a:off x="633489" y="1771988"/>
          <a:ext cx="773477" cy="368105"/>
        </a:xfrm>
        <a:custGeom>
          <a:avLst/>
          <a:gdLst/>
          <a:ahLst/>
          <a:cxnLst/>
          <a:rect l="0" t="0" r="0" b="0"/>
          <a:pathLst>
            <a:path>
              <a:moveTo>
                <a:pt x="773477" y="0"/>
              </a:moveTo>
              <a:lnTo>
                <a:pt x="773477" y="250852"/>
              </a:lnTo>
              <a:lnTo>
                <a:pt x="0" y="250852"/>
              </a:lnTo>
              <a:lnTo>
                <a:pt x="0" y="368105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50CF2-222D-4842-9C86-0DBCFC496E2E}">
      <dsp:nvSpPr>
        <dsp:cNvPr id="0" name=""/>
        <dsp:cNvSpPr/>
      </dsp:nvSpPr>
      <dsp:spPr>
        <a:xfrm>
          <a:off x="774121" y="968274"/>
          <a:ext cx="1265691" cy="803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485BA-9E83-4D4D-8158-7CEA23021458}">
      <dsp:nvSpPr>
        <dsp:cNvPr id="0" name=""/>
        <dsp:cNvSpPr/>
      </dsp:nvSpPr>
      <dsp:spPr>
        <a:xfrm>
          <a:off x="914754" y="1101875"/>
          <a:ext cx="1265691" cy="803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Python 3.7</a:t>
          </a:r>
        </a:p>
      </dsp:txBody>
      <dsp:txXfrm>
        <a:off x="938294" y="1125415"/>
        <a:ext cx="1218611" cy="756633"/>
      </dsp:txXfrm>
    </dsp:sp>
    <dsp:sp modelId="{16EC23E9-5DBC-9647-B4F4-D79BC634CEA1}">
      <dsp:nvSpPr>
        <dsp:cNvPr id="0" name=""/>
        <dsp:cNvSpPr/>
      </dsp:nvSpPr>
      <dsp:spPr>
        <a:xfrm>
          <a:off x="643" y="2140093"/>
          <a:ext cx="1265691" cy="80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C8AB-817B-DA44-BBCE-9ED0C0AA1102}">
      <dsp:nvSpPr>
        <dsp:cNvPr id="0" name=""/>
        <dsp:cNvSpPr/>
      </dsp:nvSpPr>
      <dsp:spPr>
        <a:xfrm>
          <a:off x="141276" y="2273694"/>
          <a:ext cx="1265691" cy="803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Pandas ( for data manipulation )</a:t>
          </a:r>
        </a:p>
      </dsp:txBody>
      <dsp:txXfrm>
        <a:off x="164816" y="2297234"/>
        <a:ext cx="1218611" cy="756633"/>
      </dsp:txXfrm>
    </dsp:sp>
    <dsp:sp modelId="{82E107AB-CE88-B54F-AFE4-BB68C37BAC57}">
      <dsp:nvSpPr>
        <dsp:cNvPr id="0" name=""/>
        <dsp:cNvSpPr/>
      </dsp:nvSpPr>
      <dsp:spPr>
        <a:xfrm>
          <a:off x="1547599" y="2140093"/>
          <a:ext cx="1265691" cy="80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4E276-136A-7F4E-A120-4936B75B536C}">
      <dsp:nvSpPr>
        <dsp:cNvPr id="0" name=""/>
        <dsp:cNvSpPr/>
      </dsp:nvSpPr>
      <dsp:spPr>
        <a:xfrm>
          <a:off x="1688232" y="2273694"/>
          <a:ext cx="1265691" cy="803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Seaborn and Matplotlib ( for visualization )</a:t>
          </a:r>
        </a:p>
      </dsp:txBody>
      <dsp:txXfrm>
        <a:off x="1711772" y="2297234"/>
        <a:ext cx="1218611" cy="756633"/>
      </dsp:txXfrm>
    </dsp:sp>
    <dsp:sp modelId="{B1AE5840-567A-B243-A1E1-DB5B4C30665F}">
      <dsp:nvSpPr>
        <dsp:cNvPr id="0" name=""/>
        <dsp:cNvSpPr/>
      </dsp:nvSpPr>
      <dsp:spPr>
        <a:xfrm>
          <a:off x="2321077" y="968274"/>
          <a:ext cx="1265691" cy="803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C5F3A-48EF-3F43-8B2C-0ACFC97C3385}">
      <dsp:nvSpPr>
        <dsp:cNvPr id="0" name=""/>
        <dsp:cNvSpPr/>
      </dsp:nvSpPr>
      <dsp:spPr>
        <a:xfrm>
          <a:off x="2461710" y="1101875"/>
          <a:ext cx="1265691" cy="803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Jupyter Notebook</a:t>
          </a:r>
        </a:p>
      </dsp:txBody>
      <dsp:txXfrm>
        <a:off x="2485250" y="1125415"/>
        <a:ext cx="1218611" cy="756633"/>
      </dsp:txXfrm>
    </dsp:sp>
    <dsp:sp modelId="{A6D4A344-274B-6A41-973B-4740797AC1AF}">
      <dsp:nvSpPr>
        <dsp:cNvPr id="0" name=""/>
        <dsp:cNvSpPr/>
      </dsp:nvSpPr>
      <dsp:spPr>
        <a:xfrm>
          <a:off x="3868033" y="968274"/>
          <a:ext cx="1265691" cy="803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274C-58B6-9C46-8715-25445F567048}">
      <dsp:nvSpPr>
        <dsp:cNvPr id="0" name=""/>
        <dsp:cNvSpPr/>
      </dsp:nvSpPr>
      <dsp:spPr>
        <a:xfrm>
          <a:off x="4008665" y="1101875"/>
          <a:ext cx="1265691" cy="803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API’s</a:t>
          </a:r>
        </a:p>
      </dsp:txBody>
      <dsp:txXfrm>
        <a:off x="4032205" y="1125415"/>
        <a:ext cx="1218611" cy="7566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86EBC-7A5C-A94B-AD21-663D8C2167E2}">
      <dsp:nvSpPr>
        <dsp:cNvPr id="0" name=""/>
        <dsp:cNvSpPr/>
      </dsp:nvSpPr>
      <dsp:spPr>
        <a:xfrm>
          <a:off x="0" y="19711"/>
          <a:ext cx="11029615" cy="3276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7030A0"/>
              </a:solidFill>
            </a:rPr>
            <a:t>CIS BENCHMARKS</a:t>
          </a:r>
        </a:p>
      </dsp:txBody>
      <dsp:txXfrm>
        <a:off x="15992" y="35703"/>
        <a:ext cx="10997631" cy="295616"/>
      </dsp:txXfrm>
    </dsp:sp>
    <dsp:sp modelId="{53CAA0BD-4C97-434D-8C25-6E0D1F39B7D7}">
      <dsp:nvSpPr>
        <dsp:cNvPr id="0" name=""/>
        <dsp:cNvSpPr/>
      </dsp:nvSpPr>
      <dsp:spPr>
        <a:xfrm>
          <a:off x="0" y="387631"/>
          <a:ext cx="11029615" cy="327600"/>
        </a:xfrm>
        <a:prstGeom prst="roundRect">
          <a:avLst/>
        </a:prstGeom>
        <a:solidFill>
          <a:schemeClr val="accent3">
            <a:shade val="80000"/>
            <a:hueOff val="21815"/>
            <a:satOff val="1074"/>
            <a:lumOff val="27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FIREWALLS</a:t>
          </a:r>
        </a:p>
      </dsp:txBody>
      <dsp:txXfrm>
        <a:off x="15992" y="403623"/>
        <a:ext cx="10997631" cy="295616"/>
      </dsp:txXfrm>
    </dsp:sp>
    <dsp:sp modelId="{D83E9842-3F8F-C84B-9BD3-2271D702512C}">
      <dsp:nvSpPr>
        <dsp:cNvPr id="0" name=""/>
        <dsp:cNvSpPr/>
      </dsp:nvSpPr>
      <dsp:spPr>
        <a:xfrm>
          <a:off x="0" y="755551"/>
          <a:ext cx="11029615" cy="327600"/>
        </a:xfrm>
        <a:prstGeom prst="roundRect">
          <a:avLst/>
        </a:prstGeom>
        <a:solidFill>
          <a:schemeClr val="accent3">
            <a:shade val="80000"/>
            <a:hueOff val="43630"/>
            <a:satOff val="2147"/>
            <a:lumOff val="546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MITRE  ATT&amp;CK FRAMEWORK</a:t>
          </a:r>
        </a:p>
      </dsp:txBody>
      <dsp:txXfrm>
        <a:off x="15992" y="771543"/>
        <a:ext cx="10997631" cy="295616"/>
      </dsp:txXfrm>
    </dsp:sp>
    <dsp:sp modelId="{CF315451-A9A7-A148-B53F-259D2C5CC332}">
      <dsp:nvSpPr>
        <dsp:cNvPr id="0" name=""/>
        <dsp:cNvSpPr/>
      </dsp:nvSpPr>
      <dsp:spPr>
        <a:xfrm>
          <a:off x="0" y="1123471"/>
          <a:ext cx="11029615" cy="327600"/>
        </a:xfrm>
        <a:prstGeom prst="roundRect">
          <a:avLst/>
        </a:prstGeom>
        <a:solidFill>
          <a:schemeClr val="accent3">
            <a:shade val="80000"/>
            <a:hueOff val="65445"/>
            <a:satOff val="3221"/>
            <a:lumOff val="819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RFC</a:t>
          </a:r>
        </a:p>
      </dsp:txBody>
      <dsp:txXfrm>
        <a:off x="15992" y="1139463"/>
        <a:ext cx="10997631" cy="295616"/>
      </dsp:txXfrm>
    </dsp:sp>
    <dsp:sp modelId="{9B991B6D-34A9-CF45-9E35-044A2A9A7EB0}">
      <dsp:nvSpPr>
        <dsp:cNvPr id="0" name=""/>
        <dsp:cNvSpPr/>
      </dsp:nvSpPr>
      <dsp:spPr>
        <a:xfrm>
          <a:off x="0" y="1491391"/>
          <a:ext cx="11029615" cy="327600"/>
        </a:xfrm>
        <a:prstGeom prst="roundRect">
          <a:avLst/>
        </a:prstGeom>
        <a:solidFill>
          <a:schemeClr val="accent3">
            <a:shade val="80000"/>
            <a:hueOff val="87260"/>
            <a:satOff val="4295"/>
            <a:lumOff val="1092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DNS Blacklists</a:t>
          </a:r>
        </a:p>
      </dsp:txBody>
      <dsp:txXfrm>
        <a:off x="15992" y="1507383"/>
        <a:ext cx="10997631" cy="295616"/>
      </dsp:txXfrm>
    </dsp:sp>
    <dsp:sp modelId="{0D58B360-8FD5-7742-80E8-86562067DBB5}">
      <dsp:nvSpPr>
        <dsp:cNvPr id="0" name=""/>
        <dsp:cNvSpPr/>
      </dsp:nvSpPr>
      <dsp:spPr>
        <a:xfrm>
          <a:off x="0" y="1859311"/>
          <a:ext cx="11029615" cy="327600"/>
        </a:xfrm>
        <a:prstGeom prst="roundRect">
          <a:avLst/>
        </a:prstGeom>
        <a:solidFill>
          <a:schemeClr val="accent3">
            <a:shade val="80000"/>
            <a:hueOff val="109075"/>
            <a:satOff val="5368"/>
            <a:lumOff val="1365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OWASP</a:t>
          </a:r>
        </a:p>
      </dsp:txBody>
      <dsp:txXfrm>
        <a:off x="15992" y="1875303"/>
        <a:ext cx="10997631" cy="295616"/>
      </dsp:txXfrm>
    </dsp:sp>
    <dsp:sp modelId="{05CA4A56-B44B-624D-8B1C-78F1CFD875B2}">
      <dsp:nvSpPr>
        <dsp:cNvPr id="0" name=""/>
        <dsp:cNvSpPr/>
      </dsp:nvSpPr>
      <dsp:spPr>
        <a:xfrm>
          <a:off x="0" y="2227231"/>
          <a:ext cx="11029615" cy="327600"/>
        </a:xfrm>
        <a:prstGeom prst="roundRect">
          <a:avLst/>
        </a:prstGeom>
        <a:solidFill>
          <a:schemeClr val="accent3">
            <a:shade val="80000"/>
            <a:hueOff val="130891"/>
            <a:satOff val="6442"/>
            <a:lumOff val="1638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WINDOWS EVENTS</a:t>
          </a:r>
        </a:p>
      </dsp:txBody>
      <dsp:txXfrm>
        <a:off x="15992" y="2243223"/>
        <a:ext cx="10997631" cy="295616"/>
      </dsp:txXfrm>
    </dsp:sp>
    <dsp:sp modelId="{A4BC7647-98F5-BE44-B9C6-793684DD6C63}">
      <dsp:nvSpPr>
        <dsp:cNvPr id="0" name=""/>
        <dsp:cNvSpPr/>
      </dsp:nvSpPr>
      <dsp:spPr>
        <a:xfrm>
          <a:off x="0" y="2595151"/>
          <a:ext cx="11029615" cy="327600"/>
        </a:xfrm>
        <a:prstGeom prst="roundRect">
          <a:avLst/>
        </a:prstGeom>
        <a:solidFill>
          <a:schemeClr val="accent3">
            <a:shade val="80000"/>
            <a:hueOff val="152706"/>
            <a:satOff val="7516"/>
            <a:lumOff val="1912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HOST FIREWALL/AV</a:t>
          </a:r>
        </a:p>
      </dsp:txBody>
      <dsp:txXfrm>
        <a:off x="15992" y="2611143"/>
        <a:ext cx="10997631" cy="295616"/>
      </dsp:txXfrm>
    </dsp:sp>
    <dsp:sp modelId="{5EB0563F-2C23-514C-B2E1-0DD7150CECC9}">
      <dsp:nvSpPr>
        <dsp:cNvPr id="0" name=""/>
        <dsp:cNvSpPr/>
      </dsp:nvSpPr>
      <dsp:spPr>
        <a:xfrm>
          <a:off x="0" y="2963071"/>
          <a:ext cx="11029615" cy="327600"/>
        </a:xfrm>
        <a:prstGeom prst="roundRect">
          <a:avLst/>
        </a:prstGeom>
        <a:solidFill>
          <a:schemeClr val="accent3">
            <a:shade val="80000"/>
            <a:hueOff val="174521"/>
            <a:satOff val="8589"/>
            <a:lumOff val="2185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DATA SCIENCE </a:t>
          </a:r>
        </a:p>
      </dsp:txBody>
      <dsp:txXfrm>
        <a:off x="15992" y="2979063"/>
        <a:ext cx="10997631" cy="295616"/>
      </dsp:txXfrm>
    </dsp:sp>
    <dsp:sp modelId="{5341189F-BF1C-0347-83E6-0897F3F7605C}">
      <dsp:nvSpPr>
        <dsp:cNvPr id="0" name=""/>
        <dsp:cNvSpPr/>
      </dsp:nvSpPr>
      <dsp:spPr>
        <a:xfrm>
          <a:off x="0" y="3330991"/>
          <a:ext cx="11029615" cy="327600"/>
        </a:xfrm>
        <a:prstGeom prst="roundRect">
          <a:avLst/>
        </a:prstGeom>
        <a:solidFill>
          <a:schemeClr val="accent3">
            <a:shade val="80000"/>
            <a:hueOff val="196336"/>
            <a:satOff val="9663"/>
            <a:lumOff val="2458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7030A0"/>
              </a:solidFill>
            </a:rPr>
            <a:t>USING MATPLOTLIB AND SEABORN TO VISUALIZE DATA</a:t>
          </a:r>
        </a:p>
      </dsp:txBody>
      <dsp:txXfrm>
        <a:off x="15992" y="3346983"/>
        <a:ext cx="10997631" cy="2956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B3F11-E510-476A-AE71-6E5A8DF35E37}">
      <dsp:nvSpPr>
        <dsp:cNvPr id="0" name=""/>
        <dsp:cNvSpPr/>
      </dsp:nvSpPr>
      <dsp:spPr>
        <a:xfrm>
          <a:off x="6409" y="67936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60B42-FD20-4CB4-B99F-A7D15952402E}">
      <dsp:nvSpPr>
        <dsp:cNvPr id="0" name=""/>
        <dsp:cNvSpPr/>
      </dsp:nvSpPr>
      <dsp:spPr>
        <a:xfrm>
          <a:off x="312701" y="374227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3F1B-06C5-4B6E-BE5A-2FFAA6C60EF2}">
      <dsp:nvSpPr>
        <dsp:cNvPr id="0" name=""/>
        <dsp:cNvSpPr/>
      </dsp:nvSpPr>
      <dsp:spPr>
        <a:xfrm>
          <a:off x="1777484" y="67936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LinkedIn Tips to gather more views and be up in recruiter searches</a:t>
          </a:r>
        </a:p>
      </dsp:txBody>
      <dsp:txXfrm>
        <a:off x="1777484" y="67936"/>
        <a:ext cx="3437969" cy="1458532"/>
      </dsp:txXfrm>
    </dsp:sp>
    <dsp:sp modelId="{F14C9089-E7FE-4198-B86A-9D03F593E8FF}">
      <dsp:nvSpPr>
        <dsp:cNvPr id="0" name=""/>
        <dsp:cNvSpPr/>
      </dsp:nvSpPr>
      <dsp:spPr>
        <a:xfrm>
          <a:off x="5814495" y="67936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392B1-FB2E-489D-93F1-B3C4DF604B4C}">
      <dsp:nvSpPr>
        <dsp:cNvPr id="0" name=""/>
        <dsp:cNvSpPr/>
      </dsp:nvSpPr>
      <dsp:spPr>
        <a:xfrm>
          <a:off x="6120786" y="374227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7083C-4C50-4BA0-B7C7-DA520B74EECD}">
      <dsp:nvSpPr>
        <dsp:cNvPr id="0" name=""/>
        <dsp:cNvSpPr/>
      </dsp:nvSpPr>
      <dsp:spPr>
        <a:xfrm>
          <a:off x="7585570" y="67936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Resume tips to make sure that all the information is clear</a:t>
          </a:r>
        </a:p>
      </dsp:txBody>
      <dsp:txXfrm>
        <a:off x="7585570" y="67936"/>
        <a:ext cx="3437969" cy="1458532"/>
      </dsp:txXfrm>
    </dsp:sp>
    <dsp:sp modelId="{BD3FEECE-F3F4-426E-A802-DB68704DD4A0}">
      <dsp:nvSpPr>
        <dsp:cNvPr id="0" name=""/>
        <dsp:cNvSpPr/>
      </dsp:nvSpPr>
      <dsp:spPr>
        <a:xfrm>
          <a:off x="6409" y="2151769"/>
          <a:ext cx="1458532" cy="14585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0D001-A039-4B1B-A58B-86EE59FF5C59}">
      <dsp:nvSpPr>
        <dsp:cNvPr id="0" name=""/>
        <dsp:cNvSpPr/>
      </dsp:nvSpPr>
      <dsp:spPr>
        <a:xfrm>
          <a:off x="312701" y="2458061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F2824-BD2C-44A4-81B1-0673ACA668D4}">
      <dsp:nvSpPr>
        <dsp:cNvPr id="0" name=""/>
        <dsp:cNvSpPr/>
      </dsp:nvSpPr>
      <dsp:spPr>
        <a:xfrm>
          <a:off x="1777484" y="2151769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Networking techniques that will assist in connecting with recruiters and making sure the interest is displayed</a:t>
          </a:r>
        </a:p>
      </dsp:txBody>
      <dsp:txXfrm>
        <a:off x="1777484" y="2151769"/>
        <a:ext cx="3437969" cy="1458532"/>
      </dsp:txXfrm>
    </dsp:sp>
    <dsp:sp modelId="{2C7FD7A6-C942-479E-8DA8-2A8443268C53}">
      <dsp:nvSpPr>
        <dsp:cNvPr id="0" name=""/>
        <dsp:cNvSpPr/>
      </dsp:nvSpPr>
      <dsp:spPr>
        <a:xfrm>
          <a:off x="5814495" y="2151769"/>
          <a:ext cx="1458532" cy="1458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D8712-676B-4236-A50B-C080F15CA949}">
      <dsp:nvSpPr>
        <dsp:cNvPr id="0" name=""/>
        <dsp:cNvSpPr/>
      </dsp:nvSpPr>
      <dsp:spPr>
        <a:xfrm>
          <a:off x="6120786" y="2458061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5D23C-82C3-4997-B33E-21D3D60F128F}">
      <dsp:nvSpPr>
        <dsp:cNvPr id="0" name=""/>
        <dsp:cNvSpPr/>
      </dsp:nvSpPr>
      <dsp:spPr>
        <a:xfrm>
          <a:off x="7585570" y="2151769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Interview preparation techniques</a:t>
          </a:r>
        </a:p>
      </dsp:txBody>
      <dsp:txXfrm>
        <a:off x="7585570" y="2151769"/>
        <a:ext cx="3437969" cy="14585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6719D-7A4D-0941-B36F-8951C79D81FE}">
      <dsp:nvSpPr>
        <dsp:cNvPr id="0" name=""/>
        <dsp:cNvSpPr/>
      </dsp:nvSpPr>
      <dsp:spPr>
        <a:xfrm>
          <a:off x="0" y="0"/>
          <a:ext cx="3408164" cy="39612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714" tIns="330200" rIns="26571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CREATE A GUI </a:t>
          </a:r>
        </a:p>
      </dsp:txBody>
      <dsp:txXfrm>
        <a:off x="0" y="1505257"/>
        <a:ext cx="3408164" cy="2376723"/>
      </dsp:txXfrm>
    </dsp:sp>
    <dsp:sp modelId="{30C1D820-8504-3949-8269-39F380375AD4}">
      <dsp:nvSpPr>
        <dsp:cNvPr id="0" name=""/>
        <dsp:cNvSpPr/>
      </dsp:nvSpPr>
      <dsp:spPr>
        <a:xfrm>
          <a:off x="1109901" y="396120"/>
          <a:ext cx="1188361" cy="11883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83932" y="570151"/>
        <a:ext cx="840299" cy="840299"/>
      </dsp:txXfrm>
    </dsp:sp>
    <dsp:sp modelId="{3E6213E7-1D5C-B841-A91D-B0F281337F1D}">
      <dsp:nvSpPr>
        <dsp:cNvPr id="0" name=""/>
        <dsp:cNvSpPr/>
      </dsp:nvSpPr>
      <dsp:spPr>
        <a:xfrm>
          <a:off x="0" y="3961133"/>
          <a:ext cx="3408164" cy="72"/>
        </a:xfrm>
        <a:prstGeom prst="rect">
          <a:avLst/>
        </a:prstGeom>
        <a:solidFill>
          <a:schemeClr val="accent2">
            <a:hueOff val="-122342"/>
            <a:satOff val="6507"/>
            <a:lumOff val="1882"/>
            <a:alphaOff val="0"/>
          </a:schemeClr>
        </a:solidFill>
        <a:ln w="22225" cap="rnd" cmpd="sng" algn="ctr">
          <a:solidFill>
            <a:schemeClr val="accent2">
              <a:hueOff val="-122342"/>
              <a:satOff val="6507"/>
              <a:lumOff val="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301E0-35DF-454F-998E-C5822F5C5484}">
      <dsp:nvSpPr>
        <dsp:cNvPr id="0" name=""/>
        <dsp:cNvSpPr/>
      </dsp:nvSpPr>
      <dsp:spPr>
        <a:xfrm>
          <a:off x="3748980" y="0"/>
          <a:ext cx="3408164" cy="3961205"/>
        </a:xfrm>
        <a:prstGeom prst="rect">
          <a:avLst/>
        </a:prstGeom>
        <a:solidFill>
          <a:schemeClr val="accent2">
            <a:tint val="40000"/>
            <a:alpha val="90000"/>
            <a:hueOff val="-362642"/>
            <a:satOff val="18611"/>
            <a:lumOff val="1576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362642"/>
              <a:satOff val="18611"/>
              <a:lumOff val="1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714" tIns="330200" rIns="26571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 MORE DETAILS TO GEOLOCATION DATA</a:t>
          </a:r>
        </a:p>
      </dsp:txBody>
      <dsp:txXfrm>
        <a:off x="3748980" y="1505257"/>
        <a:ext cx="3408164" cy="2376723"/>
      </dsp:txXfrm>
    </dsp:sp>
    <dsp:sp modelId="{FD2D51DB-C3DA-3845-A8C5-CD2610E2DB58}">
      <dsp:nvSpPr>
        <dsp:cNvPr id="0" name=""/>
        <dsp:cNvSpPr/>
      </dsp:nvSpPr>
      <dsp:spPr>
        <a:xfrm>
          <a:off x="4858881" y="396120"/>
          <a:ext cx="1188361" cy="1188361"/>
        </a:xfrm>
        <a:prstGeom prst="ellipse">
          <a:avLst/>
        </a:prstGeom>
        <a:solidFill>
          <a:schemeClr val="accent2">
            <a:hueOff val="-244683"/>
            <a:satOff val="13014"/>
            <a:lumOff val="3764"/>
            <a:alphaOff val="0"/>
          </a:schemeClr>
        </a:solidFill>
        <a:ln w="22225" cap="rnd" cmpd="sng" algn="ctr">
          <a:solidFill>
            <a:schemeClr val="accent2">
              <a:hueOff val="-244683"/>
              <a:satOff val="13014"/>
              <a:lumOff val="3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32912" y="570151"/>
        <a:ext cx="840299" cy="840299"/>
      </dsp:txXfrm>
    </dsp:sp>
    <dsp:sp modelId="{E6EB4338-9DFA-6D4E-9449-315C12A2388F}">
      <dsp:nvSpPr>
        <dsp:cNvPr id="0" name=""/>
        <dsp:cNvSpPr/>
      </dsp:nvSpPr>
      <dsp:spPr>
        <a:xfrm>
          <a:off x="3748980" y="3961133"/>
          <a:ext cx="3408164" cy="72"/>
        </a:xfrm>
        <a:prstGeom prst="rect">
          <a:avLst/>
        </a:prstGeom>
        <a:solidFill>
          <a:schemeClr val="accent2">
            <a:hueOff val="-367025"/>
            <a:satOff val="19521"/>
            <a:lumOff val="5647"/>
            <a:alphaOff val="0"/>
          </a:schemeClr>
        </a:solidFill>
        <a:ln w="22225" cap="rnd" cmpd="sng" algn="ctr">
          <a:solidFill>
            <a:schemeClr val="accent2">
              <a:hueOff val="-367025"/>
              <a:satOff val="19521"/>
              <a:lumOff val="5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877D-CC68-5C42-B6C6-BB1422C1EA55}">
      <dsp:nvSpPr>
        <dsp:cNvPr id="0" name=""/>
        <dsp:cNvSpPr/>
      </dsp:nvSpPr>
      <dsp:spPr>
        <a:xfrm>
          <a:off x="7497960" y="0"/>
          <a:ext cx="3408164" cy="3961205"/>
        </a:xfrm>
        <a:prstGeom prst="rect">
          <a:avLst/>
        </a:prstGeom>
        <a:solidFill>
          <a:schemeClr val="accent2">
            <a:tint val="40000"/>
            <a:alpha val="90000"/>
            <a:hueOff val="-725284"/>
            <a:satOff val="37222"/>
            <a:lumOff val="3153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725284"/>
              <a:satOff val="37222"/>
              <a:lumOff val="31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714" tIns="330200" rIns="26571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AUTOMATE THE PROCESS AND STORE DATA ON A DAILY BASIS</a:t>
          </a:r>
        </a:p>
      </dsp:txBody>
      <dsp:txXfrm>
        <a:off x="7497960" y="1505257"/>
        <a:ext cx="3408164" cy="2376723"/>
      </dsp:txXfrm>
    </dsp:sp>
    <dsp:sp modelId="{A9B03065-6E98-104A-B3D4-423E3F7E2E65}">
      <dsp:nvSpPr>
        <dsp:cNvPr id="0" name=""/>
        <dsp:cNvSpPr/>
      </dsp:nvSpPr>
      <dsp:spPr>
        <a:xfrm>
          <a:off x="8607862" y="396120"/>
          <a:ext cx="1188361" cy="1188361"/>
        </a:xfrm>
        <a:prstGeom prst="ellipse">
          <a:avLst/>
        </a:prstGeom>
        <a:solidFill>
          <a:schemeClr val="accent2">
            <a:hueOff val="-489367"/>
            <a:satOff val="26028"/>
            <a:lumOff val="7529"/>
            <a:alphaOff val="0"/>
          </a:schemeClr>
        </a:solidFill>
        <a:ln w="22225" cap="rnd" cmpd="sng" algn="ctr">
          <a:solidFill>
            <a:schemeClr val="accent2">
              <a:hueOff val="-489367"/>
              <a:satOff val="26028"/>
              <a:lumOff val="7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81893" y="570151"/>
        <a:ext cx="840299" cy="840299"/>
      </dsp:txXfrm>
    </dsp:sp>
    <dsp:sp modelId="{51E4CCF5-D19B-394A-B66A-8A8869E3101C}">
      <dsp:nvSpPr>
        <dsp:cNvPr id="0" name=""/>
        <dsp:cNvSpPr/>
      </dsp:nvSpPr>
      <dsp:spPr>
        <a:xfrm>
          <a:off x="7497960" y="3961133"/>
          <a:ext cx="3408164" cy="72"/>
        </a:xfrm>
        <a:prstGeom prst="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4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THAT IS “FROM” IS NOT ALWAYS THE SAME IS “ENVELOPE-SENDER”.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6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Phishing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accounts for 90% of data breaches.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Phishing attempts have grown 65% in the last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Around 1.5m new phishing sites are created each month (Webroot)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3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Ripunjay Singh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EAEB5B0-780F-43B2-99A4-7BFB4FACC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490008" y="974331"/>
            <a:ext cx="5408371" cy="304221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6BE90F-C14C-4A57-94B7-DE68CD2F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50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E573B59-5417-544E-8AD5-DA24973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920" y="1447970"/>
            <a:ext cx="3014297" cy="20949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9F518E-BABF-4AF2-BB4B-F66CF75B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1DCD65-4B84-4395-99D2-521E6E5F4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32CFD297-D1AB-4A9E-9DD2-20560FF8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BFF9B0B-559F-4DEB-BE09-8CB6C87B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8444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D00653BB-8104-4496-BA4F-6D7299B5B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8444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DDA8682-5D58-471F-ABF5-86935C442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8088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9F686BF-39CA-4117-85DD-9C82FA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4757866"/>
            <a:ext cx="11309338" cy="16566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24329-9CC6-D44C-80BC-6A4E3958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45617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Professional skills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46129D9-DB28-5B42-B843-1E0A060ED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76486"/>
              </p:ext>
            </p:extLst>
          </p:nvPr>
        </p:nvGraphicFramePr>
        <p:xfrm>
          <a:off x="581025" y="728488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0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134D4-E95F-1D42-A132-E3302C749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Next steps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96DDD8-927B-448B-A91A-C5D6EF637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412628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44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WHAT ARE we discussing today?</a:t>
            </a:r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8" r="19403" b="1"/>
          <a:stretch/>
        </p:blipFill>
        <p:spPr>
          <a:xfrm>
            <a:off x="448732" y="1871133"/>
            <a:ext cx="3683001" cy="4504267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9D96FB-7CF1-F842-9BB0-1CEEF6D91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903868"/>
              </p:ext>
            </p:extLst>
          </p:nvPr>
        </p:nvGraphicFramePr>
        <p:xfrm>
          <a:off x="4475858" y="2180496"/>
          <a:ext cx="7140407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Mentee</a:t>
            </a:r>
            <a:br>
              <a:rPr lang="en-US" dirty="0"/>
            </a:br>
            <a:r>
              <a:rPr lang="en-US" dirty="0"/>
              <a:t>	 </a:t>
            </a:r>
            <a:r>
              <a:rPr lang="en-US" dirty="0" err="1"/>
              <a:t>ripunjay</a:t>
            </a:r>
            <a:r>
              <a:rPr lang="en-US" dirty="0"/>
              <a:t> </a:t>
            </a:r>
            <a:r>
              <a:rPr lang="en-US" dirty="0" err="1"/>
              <a:t>singh</a:t>
            </a:r>
            <a:endParaRPr lang="en-US" dirty="0"/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2A2327CB-1839-4A51-8B61-B95E86C56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FC6EB615-662C-CF4E-BD93-D4412E50B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9" r="7088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15AD7204-96A2-46FF-82AB-5341CE5C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r>
              <a:rPr lang="en-US" dirty="0"/>
              <a:t>STUDENT, NEW JERSEY CITY UNIVERSITY</a:t>
            </a:r>
          </a:p>
          <a:p>
            <a:r>
              <a:rPr lang="en-US" dirty="0"/>
              <a:t>SENIOR, B.S COMPUTER SCIENCE</a:t>
            </a:r>
          </a:p>
          <a:p>
            <a:r>
              <a:rPr lang="en-US" dirty="0"/>
              <a:t>HOBBIES</a:t>
            </a:r>
          </a:p>
          <a:p>
            <a:pPr lvl="1"/>
            <a:r>
              <a:rPr lang="en-US" dirty="0"/>
              <a:t>READING AND WRITING</a:t>
            </a:r>
          </a:p>
          <a:p>
            <a:pPr lvl="1"/>
            <a:r>
              <a:rPr lang="en-US" dirty="0"/>
              <a:t>TRAVELLING</a:t>
            </a:r>
          </a:p>
          <a:p>
            <a:pPr lvl="1"/>
            <a:r>
              <a:rPr lang="en-US" dirty="0"/>
              <a:t>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3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1A2979-3903-AC4D-BBEC-06579A4F1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392541"/>
              </p:ext>
            </p:extLst>
          </p:nvPr>
        </p:nvGraphicFramePr>
        <p:xfrm>
          <a:off x="581192" y="2180496"/>
          <a:ext cx="11029615" cy="184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C7EB02C-69E5-F343-A21F-7ECEB0CD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EMAIL HEADERS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39CAE2-C869-2949-931D-B5D75A07E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750670"/>
              </p:ext>
            </p:extLst>
          </p:nvPr>
        </p:nvGraphicFramePr>
        <p:xfrm>
          <a:off x="581192" y="4209549"/>
          <a:ext cx="11029615" cy="2538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743386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60FB24D4-9E94-2246-9197-C37DCA2B7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091" r="155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C99E37-8397-1B40-9553-5E3E8045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01" y="899421"/>
            <a:ext cx="3412067" cy="1286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EMAIL PHISHING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8B0D2-E481-8144-8861-0F7530AE690F}"/>
              </a:ext>
            </a:extLst>
          </p:cNvPr>
          <p:cNvSpPr txBox="1"/>
          <p:nvPr/>
        </p:nvSpPr>
        <p:spPr>
          <a:xfrm>
            <a:off x="926594" y="2483790"/>
            <a:ext cx="2743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Phishing is the fraudulent attempt to obtain sensitive information such as usernames, passwords and credit card details by disguising oneself as a trustworthy entity in an electronic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499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6058-ED0D-3B45-BD02-D1246742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EMAIL_HEADER_ANALYSER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DF6D7-832E-3146-9D15-22AFE6CC7F85}"/>
              </a:ext>
            </a:extLst>
          </p:cNvPr>
          <p:cNvSpPr txBox="1"/>
          <p:nvPr/>
        </p:nvSpPr>
        <p:spPr>
          <a:xfrm>
            <a:off x="6435524" y="4988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D8373D9-6197-934B-96D3-7D19F5B0D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32445"/>
              </p:ext>
            </p:extLst>
          </p:nvPr>
        </p:nvGraphicFramePr>
        <p:xfrm>
          <a:off x="6335805" y="2180496"/>
          <a:ext cx="527500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D37D766-F40E-6842-AC1C-8019C9096F29}"/>
              </a:ext>
            </a:extLst>
          </p:cNvPr>
          <p:cNvSpPr txBox="1"/>
          <p:nvPr/>
        </p:nvSpPr>
        <p:spPr>
          <a:xfrm>
            <a:off x="8599991" y="2208101"/>
            <a:ext cx="1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Used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DCB2C4-1A6E-A34E-81C0-EFFEC7CB9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8" y="2985937"/>
            <a:ext cx="4721288" cy="24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AF9C7-EFAE-734D-8AC0-BCDBD7A6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580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CODE  VIDEO</a:t>
            </a:r>
          </a:p>
        </p:txBody>
      </p:sp>
      <p:pic>
        <p:nvPicPr>
          <p:cNvPr id="4" name="CODE_PART_OIT.mp4" descr="CODE_PART_OIT.mp4">
            <a:hlinkClick r:id="" action="ppaction://media"/>
            <a:extLst>
              <a:ext uri="{FF2B5EF4-FFF2-40B4-BE49-F238E27FC236}">
                <a16:creationId xmlns:a16="http://schemas.microsoft.com/office/drawing/2014/main" id="{AD7EA7FD-44BA-A744-810F-3202A1F31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1" y="1511300"/>
            <a:ext cx="11128209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F517B8F1-2AEF-486F-B48E-B74ACD99D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9412" y="0"/>
            <a:ext cx="80362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CF90FA3E-29C5-4FF4-8E7C-F402393C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21EFF75-981B-45D2-8F70-7BCFA2709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A6977-8C5F-AE44-A4E8-E9859EB0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SNAPSHOTS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54915D-1C9B-7E4E-AC74-9CFBAAEC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1" r="10508" b="-1"/>
          <a:stretch/>
        </p:blipFill>
        <p:spPr>
          <a:xfrm>
            <a:off x="4303932" y="864137"/>
            <a:ext cx="3340440" cy="1976385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A96CF5F-7013-4811-A10D-28B20405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0452" y="3387765"/>
            <a:ext cx="3703320" cy="8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2FC039-8E52-6E43-8426-20881ED8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645"/>
          <a:stretch/>
        </p:blipFill>
        <p:spPr>
          <a:xfrm>
            <a:off x="4310452" y="4317064"/>
            <a:ext cx="3340439" cy="1544147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38BFE626-6BBD-4067-B348-4FB65DD52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222" y="638174"/>
            <a:ext cx="82296" cy="5751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B8095-B9C2-4D48-B690-08DC7B836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2" b="3"/>
          <a:stretch/>
        </p:blipFill>
        <p:spPr>
          <a:xfrm>
            <a:off x="8330368" y="1920942"/>
            <a:ext cx="3404343" cy="31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8EB1-E587-B34C-86ED-3403165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skills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F76755-D104-AB42-9EE9-6BEC956D5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297904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28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Macintosh PowerPoint</Application>
  <PresentationFormat>Widescreen</PresentationFormat>
  <Paragraphs>72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Dividend</vt:lpstr>
      <vt:lpstr>Final Presentation</vt:lpstr>
      <vt:lpstr>WHAT ARE we discussing today?</vt:lpstr>
      <vt:lpstr>Mentee   ripunjay singh</vt:lpstr>
      <vt:lpstr>EMAIL HEADERS</vt:lpstr>
      <vt:lpstr>EMAIL PHISHING</vt:lpstr>
      <vt:lpstr>EMAIL_HEADER_ANALYSER</vt:lpstr>
      <vt:lpstr>CODE  VIDEO</vt:lpstr>
      <vt:lpstr>SNAPSHOTS</vt:lpstr>
      <vt:lpstr>Technical skills</vt:lpstr>
      <vt:lpstr>Professional skills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Ripunjay Singh</dc:creator>
  <cp:lastModifiedBy/>
  <cp:revision>1</cp:revision>
  <dcterms:created xsi:type="dcterms:W3CDTF">2020-05-21T03:03:54Z</dcterms:created>
  <dcterms:modified xsi:type="dcterms:W3CDTF">2020-12-17T18:07:28Z</dcterms:modified>
</cp:coreProperties>
</file>